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257" r:id="rId3"/>
    <p:sldId id="262" r:id="rId4"/>
    <p:sldId id="269" r:id="rId5"/>
    <p:sldId id="266" r:id="rId6"/>
    <p:sldId id="271" r:id="rId7"/>
    <p:sldId id="265" r:id="rId8"/>
    <p:sldId id="275" r:id="rId9"/>
    <p:sldId id="270" r:id="rId10"/>
    <p:sldId id="261" r:id="rId11"/>
    <p:sldId id="272" r:id="rId12"/>
    <p:sldId id="278" r:id="rId13"/>
    <p:sldId id="279" r:id="rId14"/>
    <p:sldId id="263" r:id="rId15"/>
    <p:sldId id="264" r:id="rId16"/>
    <p:sldId id="280" r:id="rId17"/>
    <p:sldId id="267" r:id="rId18"/>
    <p:sldId id="276" r:id="rId19"/>
    <p:sldId id="268" r:id="rId20"/>
    <p:sldId id="277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6600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77" d="100"/>
          <a:sy n="77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A6D32F-60F0-49EF-8A87-858A19AD4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1A14A0-8E83-4840-A27A-016EF4DB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C33B6-D74A-4D1C-9161-BAEFE0573D8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51419-A3B4-4A9B-B41A-09BC2B512421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82508-4776-44A1-98AD-9DC2F4A6F80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6BE91-CF30-4644-854E-3D13D531928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3CED0-EA59-402A-9F8D-CB9E9C4D9FB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7236E-F9DE-4C3E-8069-101452722EE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48576-6D25-44AE-9820-6334F15DC35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C409-BF75-4A9C-AE4B-A41D7CBE72AB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4C78C-6CE4-41C7-BF5E-CE0C7984752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9E65A-043F-4BF7-9AF7-872058FECCF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CE52F-954B-48A9-B6B0-6D9BA74F1230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E5483-24C8-4E2A-BBCD-EE58416797A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АИС по управлению учебным процессом представляет собой множество функциональных блоков на программной основе </a:t>
            </a:r>
            <a:r>
              <a:rPr lang="en-US" smtClean="0"/>
              <a:t>my sgl</a:t>
            </a:r>
            <a:r>
              <a:rPr lang="ru-RU" smtClean="0"/>
              <a:t> и охватывает все его стороны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71934-DF69-4951-931B-B04B4EDE43AC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463FB-3916-49F6-817E-97407A2D7AF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оперативного и регулярного получения данных по учебному процессу налажено взаимодействие с  отделом технического сопровождения этих систем. Обеспечен сетевой доступ к ним. Выгрузки производятся в начале каждого учебного полугодия.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22A5B-2329-4D1D-95EF-0B1EE073C3BC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 каждый профиль подготовки, специальность или специализацию отдельный учебный план с параметраи</a:t>
            </a:r>
            <a:r>
              <a:rPr lang="en-US" smtClean="0"/>
              <a:t>Exl </a:t>
            </a:r>
            <a:r>
              <a:rPr lang="ru-RU" smtClean="0"/>
              <a:t>в программной оболочке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8C071-8F9C-4430-BCBF-EBC8A10ABAF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D5DB7-1B26-4124-B916-1002E794E4F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Количество строк по каждому преподавателю </a:t>
            </a:r>
            <a:r>
              <a:rPr lang="ru-RU" smtClean="0"/>
              <a:t>определяется количеством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учебный план – дисциплина  – полугодие – виды занятий</a:t>
            </a:r>
          </a:p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43DC6-84F5-4333-BE3B-FD51A5C0265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F8988-0C06-4D75-9BE5-C429E7FFC8E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2BF8B-147E-4965-8FAE-8299A015111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B97996-59FA-47FB-923F-8122833AD4B3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F97593-B3C8-4734-899C-DD74B197A96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680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E6E38-F08B-4C76-B41E-73B819C5E650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9C38-89FD-4699-9673-F19CD61741A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3D5A8-D31D-47AB-8153-A662370F69E0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8E32-C2BE-4C54-921D-C9416C7B105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60A9-3D1A-4157-812D-DAD840A4A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F817D-E908-434F-A2A5-59454B6EC7A3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D52A-FC2A-4DB1-A9B4-589D917A560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231F1-C6AD-407B-81A5-5A7D7395A4DF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5BF4-07B3-4D64-8595-25F22C1E31C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12DA0-11E2-49A4-B7DE-0DB859DA2047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48566-9F15-4BAA-A15B-7D9BA4C7ED8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F63BC-5343-4E13-92FA-9AC9763F739F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DA646-AA0B-453B-83C2-FA98C3ED4A7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D8E59-F91F-49CC-82BB-C8692A5BFF68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4F1AF-67B4-4E36-90A1-4C968980186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C675B-3026-41F6-84DF-6402031BCC09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2DEE4-746A-4867-B724-B2C3CA57EAE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7CABE-05C1-4DF5-8CBC-218DC3B3D380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11CE3-B0F8-4B46-824A-A9D4B028520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2DAFB-7AB4-4565-87FD-440C707484F5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D2DE9-78E4-438C-8D77-D88AD3B57C1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517B5D78-B6D6-479A-90E8-ACF132CA80F9}" type="datetimeFigureOut">
              <a:rPr lang="ru-RU"/>
              <a:pPr/>
              <a:t>26.11.2014</a:t>
            </a:fld>
            <a:endParaRPr lang="ru-RU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D6605F31-FF3B-4931-A89D-A446F1ABC4C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57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1332A9-5876-402A-A7EA-FEC1BA644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15362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0825" y="1557338"/>
            <a:ext cx="8642350" cy="3887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55600" indent="-35560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баз данных</a:t>
            </a:r>
          </a:p>
          <a:p>
            <a:pPr marL="355600" indent="-35560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мониторинга книгообеспеченности в НБ СФУ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ctr">
              <a:buFont typeface="Wingdings" pitchFamily="2" charset="2"/>
              <a:buNone/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55600" indent="-355600" algn="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Дмитриевна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Булыкина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55600" algn="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отдела АБИС </a:t>
            </a:r>
          </a:p>
          <a:p>
            <a:pPr marL="355600" indent="-355600" algn="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Ресурсного центра БИК СФУ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33794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85800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rot="5400000">
            <a:off x="4175956" y="-1863588"/>
            <a:ext cx="720080" cy="612068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Запись группы – БД ВУЗ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8270875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35842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403640" y="-2370062"/>
            <a:ext cx="720081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Поиск по книгообеспеченности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61035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5364163" y="1341438"/>
            <a:ext cx="1727200" cy="5032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052513"/>
            <a:ext cx="8655050" cy="396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37890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720080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Поиск по книгообеспеченности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724650" cy="648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39938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60350"/>
            <a:ext cx="6840538" cy="637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685800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11845" y="495399"/>
            <a:ext cx="720080" cy="602128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Запись студента – БД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RDR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41986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138" y="492348"/>
            <a:ext cx="720080" cy="547260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4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Запись преподавателя</a:t>
            </a:r>
            <a:endParaRPr lang="ru-RU" sz="4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6250"/>
            <a:ext cx="7962900" cy="5761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2843213" y="6308725"/>
            <a:ext cx="12239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44034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858000"/>
            <a:ext cx="3268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5400000">
            <a:off x="4139952" y="-2835696"/>
            <a:ext cx="720080" cy="792088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Сервисы личного кабинета для преподавателей и студентов</a:t>
            </a:r>
            <a:endParaRPr lang="ru-RU" sz="2800" dirty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213" y="6308725"/>
            <a:ext cx="12239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2569468" y="1543100"/>
            <a:ext cx="5013176" cy="63367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Учебно-методические комплексы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литература	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Методическая литература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литература</a:t>
            </a:r>
          </a:p>
          <a:p>
            <a:pPr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4499992" y="-1899592"/>
            <a:ext cx="576064" cy="792088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Дисциплина - Код учебного плана - Полугодие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8212137" cy="580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08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46084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720080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Личный кабинет преподавателя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00113" y="2924175"/>
            <a:ext cx="1727200" cy="5048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48130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720080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Личный кабинет преподавателя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0350"/>
            <a:ext cx="6911975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50178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720080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Личный кабинет студента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8289925" cy="532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900113" y="2997200"/>
            <a:ext cx="1727200" cy="360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52226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720080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Личный кабинет студента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08050"/>
            <a:ext cx="65817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17410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61035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468313" y="1557338"/>
            <a:ext cx="8496300" cy="5300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55600" indent="-355600">
              <a:lnSpc>
                <a:spcPts val="3840"/>
              </a:lnSpc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институтов</a:t>
            </a:r>
          </a:p>
          <a:p>
            <a:pPr marL="457200" indent="-457200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кафедры</a:t>
            </a:r>
          </a:p>
          <a:p>
            <a:pPr marL="457200" indent="-457200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3 300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преподавателей</a:t>
            </a:r>
          </a:p>
          <a:p>
            <a:pPr marL="355600" indent="-355600">
              <a:lnSpc>
                <a:spcPts val="3840"/>
              </a:lnSpc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lnSpc>
                <a:spcPts val="3840"/>
              </a:lnSpc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35 500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</a:p>
          <a:p>
            <a:pPr marL="355600" indent="-355600">
              <a:lnSpc>
                <a:spcPts val="3840"/>
              </a:lnSpc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групп</a:t>
            </a:r>
          </a:p>
          <a:p>
            <a:pPr marL="355600" indent="-355600"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направлений подготовки и специальностей   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2 449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учебных планов</a:t>
            </a:r>
          </a:p>
          <a:p>
            <a:pPr marL="457200" indent="-457200"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283968" y="-2835696"/>
            <a:ext cx="720080" cy="792088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2014-2015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учебный год. СФУ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54274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720080" cy="61653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Личный кабинет студента</a:t>
            </a:r>
            <a:endParaRPr lang="ru-RU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019175"/>
            <a:ext cx="6667500" cy="481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85800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5400000">
            <a:off x="3851920" y="-2547664"/>
            <a:ext cx="1224136" cy="856895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АИС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управлению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учебным процессом СФУ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2772569" y="188119"/>
            <a:ext cx="3167063" cy="7058025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383868" y="152636"/>
            <a:ext cx="2808312" cy="6912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buFont typeface="Wingdings" pitchFamily="2" charset="2"/>
              <a:buChar char="q"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«Учебные планы»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«Деканат»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«Нагрузка»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21506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858000"/>
            <a:ext cx="3268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052736"/>
            <a:ext cx="720080" cy="547260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Учебные планы</a:t>
            </a:r>
            <a:endParaRPr lang="ru-RU" sz="4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908050"/>
            <a:ext cx="79311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23554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85800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rot="5400000">
            <a:off x="4572000" y="-1467544"/>
            <a:ext cx="720080" cy="547260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Деканат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25602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858000"/>
            <a:ext cx="3268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052736"/>
            <a:ext cx="720080" cy="547260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ИС «Нагрузка»</a:t>
            </a:r>
            <a:endParaRPr lang="ru-RU" sz="4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981075"/>
            <a:ext cx="8137525" cy="519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858000"/>
            <a:ext cx="327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5400000">
            <a:off x="4103948" y="-2799692"/>
            <a:ext cx="1008112" cy="8424936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Программное и технологическое обеспечение для преобразования данных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2772569" y="188119"/>
            <a:ext cx="3167063" cy="7058025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533464" y="643000"/>
            <a:ext cx="4221088" cy="820891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buFont typeface="Wingdings" pitchFamily="2" charset="2"/>
              <a:buChar char="q"/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Учебные планы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модуль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xplany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java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txt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-формат</a:t>
            </a:r>
          </a:p>
          <a:p>
            <a:pPr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Деканат</a:t>
            </a:r>
          </a:p>
          <a:p>
            <a:pPr>
              <a:defRPr/>
            </a:pPr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Нагрузка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сервис по преобразованию данных из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Exlel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ISO 2709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модуля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IRBISA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конвертирование и слияние  средствами ИРБИС</a:t>
            </a:r>
          </a:p>
          <a:p>
            <a:pPr>
              <a:defRPr/>
            </a:pPr>
            <a:endParaRPr lang="en-US" sz="3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29698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52736"/>
            <a:ext cx="720080" cy="547260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Учебные планы – БД ВУЗ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188913"/>
            <a:ext cx="8372475" cy="651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997200"/>
            <a:ext cx="572452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2411413" y="5013325"/>
            <a:ext cx="1368425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4663" y="5373688"/>
            <a:ext cx="863600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6550"/>
            <a:ext cx="8001000" cy="142875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31746" name="Содержимое 5"/>
          <p:cNvSpPr>
            <a:spLocks noGrp="1"/>
          </p:cNvSpPr>
          <p:nvPr>
            <p:ph idx="4294967295"/>
          </p:nvPr>
        </p:nvSpPr>
        <p:spPr>
          <a:xfrm>
            <a:off x="566738" y="549275"/>
            <a:ext cx="8001000" cy="5470525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04813"/>
            <a:ext cx="6553200" cy="586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12999" y="444599"/>
            <a:ext cx="720080" cy="602128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Институты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Учебные планы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1871</TotalTime>
  <Words>139</Words>
  <Application>Microsoft Office PowerPoint</Application>
  <PresentationFormat>On-screen Show (4:3)</PresentationFormat>
  <Paragraphs>40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Verdana</vt:lpstr>
      <vt:lpstr>Arial</vt:lpstr>
      <vt:lpstr>Wingdings</vt:lpstr>
      <vt:lpstr>Times New Roman</vt:lpstr>
      <vt:lpstr>Garamond</vt:lpstr>
      <vt:lpstr>Profile</vt:lpstr>
      <vt:lpstr>Край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gpntb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Администрирование сервера ИРБИС64</dc:title>
  <dc:creator>alio</dc:creator>
  <cp:lastModifiedBy>МАМИКА</cp:lastModifiedBy>
  <cp:revision>114</cp:revision>
  <cp:lastPrinted>1601-01-01T00:00:00Z</cp:lastPrinted>
  <dcterms:created xsi:type="dcterms:W3CDTF">2008-12-15T13:17:12Z</dcterms:created>
  <dcterms:modified xsi:type="dcterms:W3CDTF">2014-11-26T01:28:26Z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