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BDC01-E29E-4424-A3C0-C1492EF9800E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4A02B-F256-4DBA-AA70-D15CDB45F8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02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4A02B-F256-4DBA-AA70-D15CDB45F82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633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56073F-F303-4735-965B-6BA9675B66B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D9FE5F-995B-4916-B9FD-1B1705077C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6296" y="2831611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КРАСНОЯРСКАЯ БИБЛИОТЕЧНАЯ АССОЦИАЦИЯ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КРАСНОЯРСКИЙ ИРБИС-КЛУБ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Юбилейное заседание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«Система автоматизации библиотек ИРБИС: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/>
                <a:ea typeface="Times New Roman"/>
              </a:rPr>
              <a:t> опыт работы и перспективы развития»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/>
              </a:rPr>
              <a:t>26 ноября 2014 года</a:t>
            </a: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/>
            </a:endParaRPr>
          </a:p>
          <a:p>
            <a:pPr algn="ctr"/>
            <a:endParaRPr lang="ru-RU" dirty="0"/>
          </a:p>
        </p:txBody>
      </p:sp>
      <p:pic>
        <p:nvPicPr>
          <p:cNvPr id="1028" name="Picture 4" descr="S:\лого ирбис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556" y="367323"/>
            <a:ext cx="3130296" cy="24597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58263262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6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OOD-1, ood1</dc:creator>
  <cp:lastModifiedBy>55-ПК, 55</cp:lastModifiedBy>
  <cp:revision>3</cp:revision>
  <dcterms:created xsi:type="dcterms:W3CDTF">2014-11-18T08:04:13Z</dcterms:created>
  <dcterms:modified xsi:type="dcterms:W3CDTF">2014-11-26T02:43:11Z</dcterms:modified>
</cp:coreProperties>
</file>