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7" r:id="rId2"/>
    <p:sldId id="268" r:id="rId3"/>
    <p:sldId id="269" r:id="rId4"/>
    <p:sldId id="270" r:id="rId5"/>
    <p:sldId id="271" r:id="rId6"/>
    <p:sldId id="273" r:id="rId7"/>
    <p:sldId id="272" r:id="rId8"/>
    <p:sldId id="274" r:id="rId9"/>
    <p:sldId id="275" r:id="rId10"/>
    <p:sldId id="276" r:id="rId11"/>
    <p:sldId id="277" r:id="rId12"/>
    <p:sldId id="278" r:id="rId13"/>
    <p:sldId id="284" r:id="rId14"/>
    <p:sldId id="285" r:id="rId15"/>
    <p:sldId id="287" r:id="rId16"/>
    <p:sldId id="279" r:id="rId17"/>
    <p:sldId id="283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D03"/>
    <a:srgbClr val="FFCC00"/>
    <a:srgbClr val="33CCFF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8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14"/>
    </p:cViewPr>
  </p:sorterViewPr>
  <p:notesViewPr>
    <p:cSldViewPr>
      <p:cViewPr varScale="1">
        <p:scale>
          <a:sx n="83" d="100"/>
          <a:sy n="83" d="100"/>
        </p:scale>
        <p:origin x="-382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Лист1!$B$9</c:f>
              <c:strCache>
                <c:ptCount val="1"/>
                <c:pt idx="0">
                  <c:v>Оценили на "Отлично"</c:v>
                </c:pt>
              </c:strCache>
            </c:strRef>
          </c:tx>
          <c:dLbls>
            <c:dLbl>
              <c:idx val="5"/>
              <c:layout>
                <c:manualLayout>
                  <c:x val="3.3333333333333368E-2"/>
                  <c:y val="-4.6296296296296389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Лист1!$A$10:$A$15</c:f>
              <c:strCache>
                <c:ptCount val="6"/>
                <c:pt idx="0">
                  <c:v>Оценка расписания</c:v>
                </c:pt>
                <c:pt idx="1">
                  <c:v>Время и продолжительность занятий</c:v>
                </c:pt>
                <c:pt idx="2">
                  <c:v>Форма проведения занятий</c:v>
                </c:pt>
                <c:pt idx="3">
                  <c:v>Оснащение материально-техничесим оборудованием</c:v>
                </c:pt>
                <c:pt idx="4">
                  <c:v>Оснащение методическими материалами</c:v>
                </c:pt>
                <c:pt idx="5">
                  <c:v>Момены,вызвавшие недовольство в организации</c:v>
                </c:pt>
              </c:strCache>
            </c:strRef>
          </c:cat>
          <c:val>
            <c:numRef>
              <c:f>Лист1!$B$10:$B$15</c:f>
              <c:numCache>
                <c:formatCode>0%</c:formatCode>
                <c:ptCount val="6"/>
                <c:pt idx="0">
                  <c:v>0.91</c:v>
                </c:pt>
                <c:pt idx="1">
                  <c:v>0.8200000000000004</c:v>
                </c:pt>
                <c:pt idx="2" formatCode="0.00%">
                  <c:v>0.77</c:v>
                </c:pt>
                <c:pt idx="3">
                  <c:v>0.68000000000000071</c:v>
                </c:pt>
                <c:pt idx="4">
                  <c:v>0.59000000000000041</c:v>
                </c:pt>
                <c:pt idx="5">
                  <c:v>0</c:v>
                </c:pt>
              </c:numCache>
            </c:numRef>
          </c:val>
        </c:ser>
        <c:dLbls>
          <c:showVal val="1"/>
        </c:dLbls>
        <c:gapWidth val="95"/>
        <c:overlap val="100"/>
        <c:axId val="58333824"/>
        <c:axId val="58356096"/>
      </c:barChart>
      <c:catAx>
        <c:axId val="5833382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8356096"/>
        <c:crosses val="autoZero"/>
        <c:auto val="1"/>
        <c:lblAlgn val="ctr"/>
        <c:lblOffset val="100"/>
      </c:catAx>
      <c:valAx>
        <c:axId val="58356096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583338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7282602808578873"/>
          <c:y val="6.8188573236560301E-2"/>
          <c:w val="0.30896420737883212"/>
          <c:h val="5.5814724973393889E-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b="1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Оценили на "Отлично"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Преподавательский состав</c:v>
                </c:pt>
                <c:pt idx="1">
                  <c:v>Своевременность и достаточность информации</c:v>
                </c:pt>
                <c:pt idx="2">
                  <c:v>Содержание программы (структура)</c:v>
                </c:pt>
                <c:pt idx="3">
                  <c:v>Практическое применение полученных знаний</c:v>
                </c:pt>
                <c:pt idx="4">
                  <c:v>Насыщенность программы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0.9500000000000004</c:v>
                </c:pt>
                <c:pt idx="1">
                  <c:v>0.8200000000000004</c:v>
                </c:pt>
                <c:pt idx="2">
                  <c:v>0.68</c:v>
                </c:pt>
                <c:pt idx="3">
                  <c:v>0.68</c:v>
                </c:pt>
                <c:pt idx="4">
                  <c:v>0.64000000000000046</c:v>
                </c:pt>
              </c:numCache>
            </c:numRef>
          </c:val>
        </c:ser>
        <c:dLbls>
          <c:showVal val="1"/>
        </c:dLbls>
        <c:gapWidth val="95"/>
        <c:overlap val="100"/>
        <c:axId val="58387072"/>
        <c:axId val="58388864"/>
      </c:barChart>
      <c:catAx>
        <c:axId val="5838707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58388864"/>
        <c:crosses val="autoZero"/>
        <c:auto val="1"/>
        <c:lblAlgn val="ctr"/>
        <c:lblOffset val="100"/>
      </c:catAx>
      <c:valAx>
        <c:axId val="58388864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583870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0057836333213996"/>
          <c:y val="3.1746031746031744E-2"/>
          <c:w val="0.24564879803239145"/>
          <c:h val="4.7838395200599917E-2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Лист1!$B$30</c:f>
              <c:strCache>
                <c:ptCount val="1"/>
                <c:pt idx="0">
                  <c:v>Оценили на "Отлично"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Лист1!$A$31:$A$35</c:f>
              <c:strCache>
                <c:ptCount val="5"/>
                <c:pt idx="0">
                  <c:v>Обновление практических знаний</c:v>
                </c:pt>
                <c:pt idx="1">
                  <c:v>Знания своевременны и необходимы</c:v>
                </c:pt>
                <c:pt idx="2">
                  <c:v>Систематизация знаний, получены новые, расширение кругозора</c:v>
                </c:pt>
                <c:pt idx="3">
                  <c:v>Повторение знаний помогает в работе</c:v>
                </c:pt>
                <c:pt idx="4">
                  <c:v>Знания позволяют по новому оценить качество работы </c:v>
                </c:pt>
              </c:strCache>
            </c:strRef>
          </c:cat>
          <c:val>
            <c:numRef>
              <c:f>Лист1!$B$31:$B$35</c:f>
              <c:numCache>
                <c:formatCode>0%</c:formatCode>
                <c:ptCount val="5"/>
                <c:pt idx="0">
                  <c:v>0.8200000000000004</c:v>
                </c:pt>
                <c:pt idx="1">
                  <c:v>0.77000000000000046</c:v>
                </c:pt>
                <c:pt idx="2">
                  <c:v>0.72000000000000042</c:v>
                </c:pt>
                <c:pt idx="3">
                  <c:v>0.27</c:v>
                </c:pt>
                <c:pt idx="4">
                  <c:v>0.14000000000000001</c:v>
                </c:pt>
              </c:numCache>
            </c:numRef>
          </c:val>
        </c:ser>
        <c:dLbls>
          <c:showVal val="1"/>
        </c:dLbls>
        <c:gapWidth val="95"/>
        <c:overlap val="100"/>
        <c:axId val="58806656"/>
        <c:axId val="58808192"/>
      </c:barChart>
      <c:catAx>
        <c:axId val="5880665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58808192"/>
        <c:crosses val="autoZero"/>
        <c:auto val="1"/>
        <c:lblAlgn val="ctr"/>
        <c:lblOffset val="100"/>
      </c:catAx>
      <c:valAx>
        <c:axId val="58808192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588066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2641721347331623"/>
          <c:y val="3.7925830364778555E-2"/>
          <c:w val="0.25827657480314958"/>
          <c:h val="5.4326325640287727E-2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DA8D6A-9FB3-4FF7-B1AE-91267585DEFB}" type="doc">
      <dgm:prSet loTypeId="urn:microsoft.com/office/officeart/2005/8/layout/arrow4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55F691D-8C0B-42DE-83D9-E98CD12C5D72}">
      <dgm:prSet/>
      <dgm:spPr/>
      <dgm:t>
        <a:bodyPr/>
        <a:lstStyle/>
        <a:p>
          <a:pPr rtl="0"/>
          <a:r>
            <a:rPr lang="ru-RU" dirty="0" smtClean="0"/>
            <a:t>Эффективный человек мыслит</a:t>
          </a:r>
          <a:br>
            <a:rPr lang="ru-RU" dirty="0" smtClean="0"/>
          </a:br>
          <a:r>
            <a:rPr lang="ru-RU" dirty="0" smtClean="0"/>
            <a:t> не проблемами,</a:t>
          </a:r>
          <a:br>
            <a:rPr lang="ru-RU" dirty="0" smtClean="0"/>
          </a:br>
          <a:r>
            <a:rPr lang="ru-RU" dirty="0" smtClean="0"/>
            <a:t>а возможностями.</a:t>
          </a:r>
          <a:endParaRPr lang="ru-RU" dirty="0"/>
        </a:p>
      </dgm:t>
    </dgm:pt>
    <dgm:pt modelId="{4AEE28C7-31B7-4419-9B6E-AD66E0898871}" type="parTrans" cxnId="{5BC6CA52-CBCD-42B5-9153-6A6E3B9569FF}">
      <dgm:prSet/>
      <dgm:spPr/>
      <dgm:t>
        <a:bodyPr/>
        <a:lstStyle/>
        <a:p>
          <a:endParaRPr lang="ru-RU"/>
        </a:p>
      </dgm:t>
    </dgm:pt>
    <dgm:pt modelId="{1EE81AC4-4FB0-4AF6-BC9F-BFE4DBE692E2}" type="sibTrans" cxnId="{5BC6CA52-CBCD-42B5-9153-6A6E3B9569FF}">
      <dgm:prSet/>
      <dgm:spPr/>
      <dgm:t>
        <a:bodyPr/>
        <a:lstStyle/>
        <a:p>
          <a:endParaRPr lang="ru-RU"/>
        </a:p>
      </dgm:t>
    </dgm:pt>
    <dgm:pt modelId="{25F287C7-99AF-455A-BFE0-5AE9FD751D5F}">
      <dgm:prSet/>
      <dgm:spPr/>
      <dgm:t>
        <a:bodyPr/>
        <a:lstStyle/>
        <a:p>
          <a:pPr rtl="0"/>
          <a:r>
            <a:rPr lang="ru-RU" dirty="0" smtClean="0"/>
            <a:t>Питер </a:t>
          </a:r>
          <a:r>
            <a:rPr lang="ru-RU" dirty="0" err="1" smtClean="0"/>
            <a:t>Друкер</a:t>
          </a:r>
          <a:endParaRPr lang="ru-RU" dirty="0"/>
        </a:p>
      </dgm:t>
    </dgm:pt>
    <dgm:pt modelId="{82FFDE8A-25D3-4344-9573-22B2D42C44B3}" type="parTrans" cxnId="{DBE121D0-1368-4EA8-AA04-03CB54AFC67D}">
      <dgm:prSet/>
      <dgm:spPr/>
      <dgm:t>
        <a:bodyPr/>
        <a:lstStyle/>
        <a:p>
          <a:endParaRPr lang="ru-RU"/>
        </a:p>
      </dgm:t>
    </dgm:pt>
    <dgm:pt modelId="{C49D1E16-9544-4D3C-835E-DFFEDC9A36D4}" type="sibTrans" cxnId="{DBE121D0-1368-4EA8-AA04-03CB54AFC67D}">
      <dgm:prSet/>
      <dgm:spPr/>
      <dgm:t>
        <a:bodyPr/>
        <a:lstStyle/>
        <a:p>
          <a:endParaRPr lang="ru-RU"/>
        </a:p>
      </dgm:t>
    </dgm:pt>
    <dgm:pt modelId="{9A2FAF1D-50E9-404C-BE82-5B979B8CFF3E}" type="pres">
      <dgm:prSet presAssocID="{6BDA8D6A-9FB3-4FF7-B1AE-91267585DEF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A167B8-533B-49A7-8650-EA653C3AD7B8}" type="pres">
      <dgm:prSet presAssocID="{955F691D-8C0B-42DE-83D9-E98CD12C5D72}" presName="upArrow" presStyleLbl="node1" presStyleIdx="0" presStyleCnt="2"/>
      <dgm:spPr/>
    </dgm:pt>
    <dgm:pt modelId="{70A25F1A-C009-4DD2-B8C8-9C5B9972C69D}" type="pres">
      <dgm:prSet presAssocID="{955F691D-8C0B-42DE-83D9-E98CD12C5D72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1C41A-D401-487C-92DF-1223C0E87D45}" type="pres">
      <dgm:prSet presAssocID="{25F287C7-99AF-455A-BFE0-5AE9FD751D5F}" presName="downArrow" presStyleLbl="node1" presStyleIdx="1" presStyleCnt="2"/>
      <dgm:spPr/>
    </dgm:pt>
    <dgm:pt modelId="{BF7D30CD-F604-4E46-B418-52D3B1EC598C}" type="pres">
      <dgm:prSet presAssocID="{25F287C7-99AF-455A-BFE0-5AE9FD751D5F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C6CA52-CBCD-42B5-9153-6A6E3B9569FF}" srcId="{6BDA8D6A-9FB3-4FF7-B1AE-91267585DEFB}" destId="{955F691D-8C0B-42DE-83D9-E98CD12C5D72}" srcOrd="0" destOrd="0" parTransId="{4AEE28C7-31B7-4419-9B6E-AD66E0898871}" sibTransId="{1EE81AC4-4FB0-4AF6-BC9F-BFE4DBE692E2}"/>
    <dgm:cxn modelId="{DBE121D0-1368-4EA8-AA04-03CB54AFC67D}" srcId="{6BDA8D6A-9FB3-4FF7-B1AE-91267585DEFB}" destId="{25F287C7-99AF-455A-BFE0-5AE9FD751D5F}" srcOrd="1" destOrd="0" parTransId="{82FFDE8A-25D3-4344-9573-22B2D42C44B3}" sibTransId="{C49D1E16-9544-4D3C-835E-DFFEDC9A36D4}"/>
    <dgm:cxn modelId="{2DF9A91E-4D34-4BAB-93A1-5F7D73013230}" type="presOf" srcId="{25F287C7-99AF-455A-BFE0-5AE9FD751D5F}" destId="{BF7D30CD-F604-4E46-B418-52D3B1EC598C}" srcOrd="0" destOrd="0" presId="urn:microsoft.com/office/officeart/2005/8/layout/arrow4"/>
    <dgm:cxn modelId="{2CA4AEA4-1E8F-4531-A249-DC0CEAC68D12}" type="presOf" srcId="{6BDA8D6A-9FB3-4FF7-B1AE-91267585DEFB}" destId="{9A2FAF1D-50E9-404C-BE82-5B979B8CFF3E}" srcOrd="0" destOrd="0" presId="urn:microsoft.com/office/officeart/2005/8/layout/arrow4"/>
    <dgm:cxn modelId="{17FABD67-888A-4E3F-8B88-46C43590D658}" type="presOf" srcId="{955F691D-8C0B-42DE-83D9-E98CD12C5D72}" destId="{70A25F1A-C009-4DD2-B8C8-9C5B9972C69D}" srcOrd="0" destOrd="0" presId="urn:microsoft.com/office/officeart/2005/8/layout/arrow4"/>
    <dgm:cxn modelId="{57E65659-E58D-4546-B3CC-9E8ADE0D9965}" type="presParOf" srcId="{9A2FAF1D-50E9-404C-BE82-5B979B8CFF3E}" destId="{B4A167B8-533B-49A7-8650-EA653C3AD7B8}" srcOrd="0" destOrd="0" presId="urn:microsoft.com/office/officeart/2005/8/layout/arrow4"/>
    <dgm:cxn modelId="{611B4B9E-DC22-448F-B72F-CBE6AFCEB5B7}" type="presParOf" srcId="{9A2FAF1D-50E9-404C-BE82-5B979B8CFF3E}" destId="{70A25F1A-C009-4DD2-B8C8-9C5B9972C69D}" srcOrd="1" destOrd="0" presId="urn:microsoft.com/office/officeart/2005/8/layout/arrow4"/>
    <dgm:cxn modelId="{0228222F-4CB6-4F2E-878F-B9149BD79E94}" type="presParOf" srcId="{9A2FAF1D-50E9-404C-BE82-5B979B8CFF3E}" destId="{FC21C41A-D401-487C-92DF-1223C0E87D45}" srcOrd="2" destOrd="0" presId="urn:microsoft.com/office/officeart/2005/8/layout/arrow4"/>
    <dgm:cxn modelId="{94067CD3-CB41-4CE7-8A7D-7D5A73D20E47}" type="presParOf" srcId="{9A2FAF1D-50E9-404C-BE82-5B979B8CFF3E}" destId="{BF7D30CD-F604-4E46-B418-52D3B1EC598C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A55CA75-CBF7-4CC0-88FA-A86900366CAC}" type="doc">
      <dgm:prSet loTypeId="urn:microsoft.com/office/officeart/2005/8/layout/pyramid4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CF9540C-5534-4A8F-A45B-6F74973DECAE}">
      <dgm:prSet custT="1"/>
      <dgm:spPr/>
      <dgm:t>
        <a:bodyPr/>
        <a:lstStyle/>
        <a:p>
          <a:pPr rtl="0"/>
          <a:r>
            <a:rPr lang="ru-RU" sz="1800" b="1" dirty="0" smtClean="0"/>
            <a:t>Анализ анкет выходного тестирования слушателей курса ФПКП</a:t>
          </a:r>
          <a:r>
            <a:rPr lang="ru-RU" sz="1800" dirty="0" smtClean="0"/>
            <a:t>:</a:t>
          </a:r>
          <a:endParaRPr lang="ru-RU" sz="1800" dirty="0"/>
        </a:p>
      </dgm:t>
    </dgm:pt>
    <dgm:pt modelId="{9D57CD4F-935E-4919-917B-B5BD7AE3C583}" type="parTrans" cxnId="{86B8D8DF-7A85-4A02-9922-CD0CB5395709}">
      <dgm:prSet/>
      <dgm:spPr/>
      <dgm:t>
        <a:bodyPr/>
        <a:lstStyle/>
        <a:p>
          <a:endParaRPr lang="ru-RU"/>
        </a:p>
      </dgm:t>
    </dgm:pt>
    <dgm:pt modelId="{1BC4F75E-44FE-4A80-B31E-9070C16EB225}" type="sibTrans" cxnId="{86B8D8DF-7A85-4A02-9922-CD0CB5395709}">
      <dgm:prSet/>
      <dgm:spPr/>
      <dgm:t>
        <a:bodyPr/>
        <a:lstStyle/>
        <a:p>
          <a:endParaRPr lang="ru-RU"/>
        </a:p>
      </dgm:t>
    </dgm:pt>
    <dgm:pt modelId="{042CD6E4-4515-4B5F-931B-E0E7F405BF8E}">
      <dgm:prSet custT="1"/>
      <dgm:spPr/>
      <dgm:t>
        <a:bodyPr/>
        <a:lstStyle/>
        <a:p>
          <a:pPr rtl="0"/>
          <a:r>
            <a:rPr lang="ru-RU" sz="1800" dirty="0" smtClean="0"/>
            <a:t>уровень </a:t>
          </a:r>
          <a:r>
            <a:rPr lang="ru-RU" sz="1800" dirty="0" err="1" smtClean="0"/>
            <a:t>мотивирован-ности</a:t>
          </a:r>
          <a:endParaRPr lang="ru-RU" sz="1800" dirty="0"/>
        </a:p>
      </dgm:t>
    </dgm:pt>
    <dgm:pt modelId="{A3C961C9-058F-4667-A875-FD039F662FD6}" type="parTrans" cxnId="{EF2262E8-760A-4253-93EA-B704C9DA50CC}">
      <dgm:prSet/>
      <dgm:spPr/>
      <dgm:t>
        <a:bodyPr/>
        <a:lstStyle/>
        <a:p>
          <a:endParaRPr lang="ru-RU"/>
        </a:p>
      </dgm:t>
    </dgm:pt>
    <dgm:pt modelId="{34FE93DF-1553-4EC1-B051-AEC2CFFB4AFB}" type="sibTrans" cxnId="{EF2262E8-760A-4253-93EA-B704C9DA50CC}">
      <dgm:prSet/>
      <dgm:spPr/>
      <dgm:t>
        <a:bodyPr/>
        <a:lstStyle/>
        <a:p>
          <a:endParaRPr lang="ru-RU"/>
        </a:p>
      </dgm:t>
    </dgm:pt>
    <dgm:pt modelId="{E22CB5C0-FB02-49F4-BC69-B3F4690A0D90}">
      <dgm:prSet custT="1"/>
      <dgm:spPr/>
      <dgm:t>
        <a:bodyPr/>
        <a:lstStyle/>
        <a:p>
          <a:pPr rtl="0"/>
          <a:endParaRPr lang="ru-RU" sz="1800" dirty="0" smtClean="0"/>
        </a:p>
        <a:p>
          <a:pPr rtl="0"/>
          <a:r>
            <a:rPr lang="ru-RU" sz="1800" dirty="0" smtClean="0"/>
            <a:t>уровень заинтересованности педагогов в повышении квалификации</a:t>
          </a:r>
          <a:endParaRPr lang="ru-RU" sz="1800" dirty="0"/>
        </a:p>
      </dgm:t>
    </dgm:pt>
    <dgm:pt modelId="{50199BDA-E771-49C1-B7B1-BBC506DEEB18}" type="parTrans" cxnId="{B5418F1B-90BE-48D6-8F81-E50493CFD4BF}">
      <dgm:prSet/>
      <dgm:spPr/>
      <dgm:t>
        <a:bodyPr/>
        <a:lstStyle/>
        <a:p>
          <a:endParaRPr lang="ru-RU"/>
        </a:p>
      </dgm:t>
    </dgm:pt>
    <dgm:pt modelId="{35E92244-C787-45A4-AA0C-B782CA6A1D65}" type="sibTrans" cxnId="{B5418F1B-90BE-48D6-8F81-E50493CFD4BF}">
      <dgm:prSet/>
      <dgm:spPr/>
      <dgm:t>
        <a:bodyPr/>
        <a:lstStyle/>
        <a:p>
          <a:endParaRPr lang="ru-RU"/>
        </a:p>
      </dgm:t>
    </dgm:pt>
    <dgm:pt modelId="{AFACE507-0318-4112-A617-259331C2A135}">
      <dgm:prSet custT="1"/>
      <dgm:spPr/>
      <dgm:t>
        <a:bodyPr/>
        <a:lstStyle/>
        <a:p>
          <a:pPr rtl="0"/>
          <a:r>
            <a:rPr lang="ru-RU" sz="1800" dirty="0" smtClean="0"/>
            <a:t>уровень </a:t>
          </a:r>
          <a:r>
            <a:rPr lang="ru-RU" sz="1800" dirty="0" err="1" smtClean="0"/>
            <a:t>удовлетворен-ности</a:t>
          </a:r>
          <a:r>
            <a:rPr lang="ru-RU" sz="1800" dirty="0" smtClean="0"/>
            <a:t> содержанием курса</a:t>
          </a:r>
          <a:endParaRPr lang="ru-RU" sz="1800" dirty="0"/>
        </a:p>
      </dgm:t>
    </dgm:pt>
    <dgm:pt modelId="{C627E51A-3D44-48C5-9080-F0F0361B63C4}" type="parTrans" cxnId="{B880C837-E33A-46E1-A073-E43B5756B6DA}">
      <dgm:prSet/>
      <dgm:spPr/>
      <dgm:t>
        <a:bodyPr/>
        <a:lstStyle/>
        <a:p>
          <a:endParaRPr lang="ru-RU"/>
        </a:p>
      </dgm:t>
    </dgm:pt>
    <dgm:pt modelId="{FCCB5A2C-52B0-42DB-9FED-D4CE5222CDDD}" type="sibTrans" cxnId="{B880C837-E33A-46E1-A073-E43B5756B6DA}">
      <dgm:prSet/>
      <dgm:spPr/>
      <dgm:t>
        <a:bodyPr/>
        <a:lstStyle/>
        <a:p>
          <a:endParaRPr lang="ru-RU"/>
        </a:p>
      </dgm:t>
    </dgm:pt>
    <dgm:pt modelId="{CE1E3123-C85F-4AD6-A45E-0E2F024FCDE7}" type="pres">
      <dgm:prSet presAssocID="{2A55CA75-CBF7-4CC0-88FA-A86900366CAC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9158C3-B81B-422C-BE7D-AD9181328BB6}" type="pres">
      <dgm:prSet presAssocID="{2A55CA75-CBF7-4CC0-88FA-A86900366CAC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A3F7B-EBF8-4B03-B636-3923A56C52C1}" type="pres">
      <dgm:prSet presAssocID="{2A55CA75-CBF7-4CC0-88FA-A86900366CAC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149B6-E81B-4EA8-81D7-F550EE436F65}" type="pres">
      <dgm:prSet presAssocID="{2A55CA75-CBF7-4CC0-88FA-A86900366CAC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B1EEE7-C51F-4807-877E-8112CAB07109}" type="pres">
      <dgm:prSet presAssocID="{2A55CA75-CBF7-4CC0-88FA-A86900366CAC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09B7C5-065F-4650-AF88-ED670DE4BF07}" type="presOf" srcId="{E22CB5C0-FB02-49F4-BC69-B3F4690A0D90}" destId="{201149B6-E81B-4EA8-81D7-F550EE436F65}" srcOrd="0" destOrd="0" presId="urn:microsoft.com/office/officeart/2005/8/layout/pyramid4"/>
    <dgm:cxn modelId="{ED32C274-45DF-41B3-945E-69DEC8C9065B}" type="presOf" srcId="{2A55CA75-CBF7-4CC0-88FA-A86900366CAC}" destId="{CE1E3123-C85F-4AD6-A45E-0E2F024FCDE7}" srcOrd="0" destOrd="0" presId="urn:microsoft.com/office/officeart/2005/8/layout/pyramid4"/>
    <dgm:cxn modelId="{86B8D8DF-7A85-4A02-9922-CD0CB5395709}" srcId="{2A55CA75-CBF7-4CC0-88FA-A86900366CAC}" destId="{DCF9540C-5534-4A8F-A45B-6F74973DECAE}" srcOrd="0" destOrd="0" parTransId="{9D57CD4F-935E-4919-917B-B5BD7AE3C583}" sibTransId="{1BC4F75E-44FE-4A80-B31E-9070C16EB225}"/>
    <dgm:cxn modelId="{725781F5-1861-4819-B4FB-EFF05FB963D7}" type="presOf" srcId="{AFACE507-0318-4112-A617-259331C2A135}" destId="{08B1EEE7-C51F-4807-877E-8112CAB07109}" srcOrd="0" destOrd="0" presId="urn:microsoft.com/office/officeart/2005/8/layout/pyramid4"/>
    <dgm:cxn modelId="{B880C837-E33A-46E1-A073-E43B5756B6DA}" srcId="{2A55CA75-CBF7-4CC0-88FA-A86900366CAC}" destId="{AFACE507-0318-4112-A617-259331C2A135}" srcOrd="3" destOrd="0" parTransId="{C627E51A-3D44-48C5-9080-F0F0361B63C4}" sibTransId="{FCCB5A2C-52B0-42DB-9FED-D4CE5222CDDD}"/>
    <dgm:cxn modelId="{B5418F1B-90BE-48D6-8F81-E50493CFD4BF}" srcId="{2A55CA75-CBF7-4CC0-88FA-A86900366CAC}" destId="{E22CB5C0-FB02-49F4-BC69-B3F4690A0D90}" srcOrd="2" destOrd="0" parTransId="{50199BDA-E771-49C1-B7B1-BBC506DEEB18}" sibTransId="{35E92244-C787-45A4-AA0C-B782CA6A1D65}"/>
    <dgm:cxn modelId="{EF2262E8-760A-4253-93EA-B704C9DA50CC}" srcId="{2A55CA75-CBF7-4CC0-88FA-A86900366CAC}" destId="{042CD6E4-4515-4B5F-931B-E0E7F405BF8E}" srcOrd="1" destOrd="0" parTransId="{A3C961C9-058F-4667-A875-FD039F662FD6}" sibTransId="{34FE93DF-1553-4EC1-B051-AEC2CFFB4AFB}"/>
    <dgm:cxn modelId="{685BD6A5-2183-455D-956A-50C51882B93C}" type="presOf" srcId="{042CD6E4-4515-4B5F-931B-E0E7F405BF8E}" destId="{2AFA3F7B-EBF8-4B03-B636-3923A56C52C1}" srcOrd="0" destOrd="0" presId="urn:microsoft.com/office/officeart/2005/8/layout/pyramid4"/>
    <dgm:cxn modelId="{F926982C-24A4-464A-A9D0-643799A2E31A}" type="presOf" srcId="{DCF9540C-5534-4A8F-A45B-6F74973DECAE}" destId="{529158C3-B81B-422C-BE7D-AD9181328BB6}" srcOrd="0" destOrd="0" presId="urn:microsoft.com/office/officeart/2005/8/layout/pyramid4"/>
    <dgm:cxn modelId="{3F26E77F-ED82-4D39-8585-0092679058F2}" type="presParOf" srcId="{CE1E3123-C85F-4AD6-A45E-0E2F024FCDE7}" destId="{529158C3-B81B-422C-BE7D-AD9181328BB6}" srcOrd="0" destOrd="0" presId="urn:microsoft.com/office/officeart/2005/8/layout/pyramid4"/>
    <dgm:cxn modelId="{30A67416-79C3-4680-AC35-BE2B555CAC55}" type="presParOf" srcId="{CE1E3123-C85F-4AD6-A45E-0E2F024FCDE7}" destId="{2AFA3F7B-EBF8-4B03-B636-3923A56C52C1}" srcOrd="1" destOrd="0" presId="urn:microsoft.com/office/officeart/2005/8/layout/pyramid4"/>
    <dgm:cxn modelId="{0E0EA712-665C-4AD8-8C87-09C8AF5B50D5}" type="presParOf" srcId="{CE1E3123-C85F-4AD6-A45E-0E2F024FCDE7}" destId="{201149B6-E81B-4EA8-81D7-F550EE436F65}" srcOrd="2" destOrd="0" presId="urn:microsoft.com/office/officeart/2005/8/layout/pyramid4"/>
    <dgm:cxn modelId="{7B3527CC-650C-4C5D-B487-FBA5B10570C3}" type="presParOf" srcId="{CE1E3123-C85F-4AD6-A45E-0E2F024FCDE7}" destId="{08B1EEE7-C51F-4807-877E-8112CAB07109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DA8D6A-9FB3-4FF7-B1AE-91267585DEFB}" type="doc">
      <dgm:prSet loTypeId="urn:microsoft.com/office/officeart/2005/8/layout/arrow4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55F691D-8C0B-42DE-83D9-E98CD12C5D72}">
      <dgm:prSet/>
      <dgm:spPr/>
      <dgm:t>
        <a:bodyPr/>
        <a:lstStyle/>
        <a:p>
          <a:pPr rtl="0"/>
          <a:r>
            <a:rPr lang="ru-RU" b="1" dirty="0" smtClean="0"/>
            <a:t>Представители новых информационных профессий</a:t>
          </a:r>
          <a:r>
            <a:rPr lang="ru-RU" dirty="0" smtClean="0"/>
            <a:t> и представители таких «классических» профессий, как библиотекарь, выполняют одну и ту же социальную функцию – удовлетворяют  информационные потребности, делают информационную среду комфортной для потребителя.</a:t>
          </a:r>
          <a:endParaRPr lang="ru-RU" dirty="0"/>
        </a:p>
      </dgm:t>
    </dgm:pt>
    <dgm:pt modelId="{4AEE28C7-31B7-4419-9B6E-AD66E0898871}" type="parTrans" cxnId="{5BC6CA52-CBCD-42B5-9153-6A6E3B9569FF}">
      <dgm:prSet/>
      <dgm:spPr/>
      <dgm:t>
        <a:bodyPr/>
        <a:lstStyle/>
        <a:p>
          <a:endParaRPr lang="ru-RU"/>
        </a:p>
      </dgm:t>
    </dgm:pt>
    <dgm:pt modelId="{1EE81AC4-4FB0-4AF6-BC9F-BFE4DBE692E2}" type="sibTrans" cxnId="{5BC6CA52-CBCD-42B5-9153-6A6E3B9569FF}">
      <dgm:prSet/>
      <dgm:spPr/>
      <dgm:t>
        <a:bodyPr/>
        <a:lstStyle/>
        <a:p>
          <a:endParaRPr lang="ru-RU"/>
        </a:p>
      </dgm:t>
    </dgm:pt>
    <dgm:pt modelId="{25F287C7-99AF-455A-BFE0-5AE9FD751D5F}">
      <dgm:prSet/>
      <dgm:spPr/>
      <dgm:t>
        <a:bodyPr/>
        <a:lstStyle/>
        <a:p>
          <a:pPr rtl="0"/>
          <a:r>
            <a:rPr lang="ru-RU" b="1" dirty="0" smtClean="0"/>
            <a:t>Ю. Н. Столяров</a:t>
          </a:r>
          <a:endParaRPr lang="ru-RU" b="1" dirty="0"/>
        </a:p>
      </dgm:t>
    </dgm:pt>
    <dgm:pt modelId="{82FFDE8A-25D3-4344-9573-22B2D42C44B3}" type="parTrans" cxnId="{DBE121D0-1368-4EA8-AA04-03CB54AFC67D}">
      <dgm:prSet/>
      <dgm:spPr/>
      <dgm:t>
        <a:bodyPr/>
        <a:lstStyle/>
        <a:p>
          <a:endParaRPr lang="ru-RU"/>
        </a:p>
      </dgm:t>
    </dgm:pt>
    <dgm:pt modelId="{C49D1E16-9544-4D3C-835E-DFFEDC9A36D4}" type="sibTrans" cxnId="{DBE121D0-1368-4EA8-AA04-03CB54AFC67D}">
      <dgm:prSet/>
      <dgm:spPr/>
      <dgm:t>
        <a:bodyPr/>
        <a:lstStyle/>
        <a:p>
          <a:endParaRPr lang="ru-RU"/>
        </a:p>
      </dgm:t>
    </dgm:pt>
    <dgm:pt modelId="{9A2FAF1D-50E9-404C-BE82-5B979B8CFF3E}" type="pres">
      <dgm:prSet presAssocID="{6BDA8D6A-9FB3-4FF7-B1AE-91267585DEF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A167B8-533B-49A7-8650-EA653C3AD7B8}" type="pres">
      <dgm:prSet presAssocID="{955F691D-8C0B-42DE-83D9-E98CD12C5D72}" presName="upArrow" presStyleLbl="node1" presStyleIdx="0" presStyleCnt="2"/>
      <dgm:spPr/>
    </dgm:pt>
    <dgm:pt modelId="{70A25F1A-C009-4DD2-B8C8-9C5B9972C69D}" type="pres">
      <dgm:prSet presAssocID="{955F691D-8C0B-42DE-83D9-E98CD12C5D72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1C41A-D401-487C-92DF-1223C0E87D45}" type="pres">
      <dgm:prSet presAssocID="{25F287C7-99AF-455A-BFE0-5AE9FD751D5F}" presName="downArrow" presStyleLbl="node1" presStyleIdx="1" presStyleCnt="2"/>
      <dgm:spPr/>
    </dgm:pt>
    <dgm:pt modelId="{BF7D30CD-F604-4E46-B418-52D3B1EC598C}" type="pres">
      <dgm:prSet presAssocID="{25F287C7-99AF-455A-BFE0-5AE9FD751D5F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A91C66-A277-4805-B31F-7DEFE483B739}" type="presOf" srcId="{6BDA8D6A-9FB3-4FF7-B1AE-91267585DEFB}" destId="{9A2FAF1D-50E9-404C-BE82-5B979B8CFF3E}" srcOrd="0" destOrd="0" presId="urn:microsoft.com/office/officeart/2005/8/layout/arrow4"/>
    <dgm:cxn modelId="{97F9450A-FDC1-4D83-AF03-1D7EAD5BEA4B}" type="presOf" srcId="{955F691D-8C0B-42DE-83D9-E98CD12C5D72}" destId="{70A25F1A-C009-4DD2-B8C8-9C5B9972C69D}" srcOrd="0" destOrd="0" presId="urn:microsoft.com/office/officeart/2005/8/layout/arrow4"/>
    <dgm:cxn modelId="{5BC6CA52-CBCD-42B5-9153-6A6E3B9569FF}" srcId="{6BDA8D6A-9FB3-4FF7-B1AE-91267585DEFB}" destId="{955F691D-8C0B-42DE-83D9-E98CD12C5D72}" srcOrd="0" destOrd="0" parTransId="{4AEE28C7-31B7-4419-9B6E-AD66E0898871}" sibTransId="{1EE81AC4-4FB0-4AF6-BC9F-BFE4DBE692E2}"/>
    <dgm:cxn modelId="{DBE121D0-1368-4EA8-AA04-03CB54AFC67D}" srcId="{6BDA8D6A-9FB3-4FF7-B1AE-91267585DEFB}" destId="{25F287C7-99AF-455A-BFE0-5AE9FD751D5F}" srcOrd="1" destOrd="0" parTransId="{82FFDE8A-25D3-4344-9573-22B2D42C44B3}" sibTransId="{C49D1E16-9544-4D3C-835E-DFFEDC9A36D4}"/>
    <dgm:cxn modelId="{0584CA14-6191-4D62-921C-0CEE2284A7FD}" type="presOf" srcId="{25F287C7-99AF-455A-BFE0-5AE9FD751D5F}" destId="{BF7D30CD-F604-4E46-B418-52D3B1EC598C}" srcOrd="0" destOrd="0" presId="urn:microsoft.com/office/officeart/2005/8/layout/arrow4"/>
    <dgm:cxn modelId="{DD9AEB74-F0B2-4234-A40A-034B80C6D89E}" type="presParOf" srcId="{9A2FAF1D-50E9-404C-BE82-5B979B8CFF3E}" destId="{B4A167B8-533B-49A7-8650-EA653C3AD7B8}" srcOrd="0" destOrd="0" presId="urn:microsoft.com/office/officeart/2005/8/layout/arrow4"/>
    <dgm:cxn modelId="{244C175D-1CF8-49C9-999A-F078CE28823F}" type="presParOf" srcId="{9A2FAF1D-50E9-404C-BE82-5B979B8CFF3E}" destId="{70A25F1A-C009-4DD2-B8C8-9C5B9972C69D}" srcOrd="1" destOrd="0" presId="urn:microsoft.com/office/officeart/2005/8/layout/arrow4"/>
    <dgm:cxn modelId="{ABE84319-B586-431F-A4FF-BE3D904A6E31}" type="presParOf" srcId="{9A2FAF1D-50E9-404C-BE82-5B979B8CFF3E}" destId="{FC21C41A-D401-487C-92DF-1223C0E87D45}" srcOrd="2" destOrd="0" presId="urn:microsoft.com/office/officeart/2005/8/layout/arrow4"/>
    <dgm:cxn modelId="{386CE1E3-BE7B-42E2-9F68-33117166FC13}" type="presParOf" srcId="{9A2FAF1D-50E9-404C-BE82-5B979B8CFF3E}" destId="{BF7D30CD-F604-4E46-B418-52D3B1EC598C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DA8D6A-9FB3-4FF7-B1AE-91267585DEFB}" type="doc">
      <dgm:prSet loTypeId="urn:microsoft.com/office/officeart/2005/8/layout/arrow4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55F691D-8C0B-42DE-83D9-E98CD12C5D72}">
      <dgm:prSet/>
      <dgm:spPr/>
      <dgm:t>
        <a:bodyPr/>
        <a:lstStyle/>
        <a:p>
          <a:pPr rtl="0"/>
          <a:r>
            <a:rPr lang="ru-RU" b="1" dirty="0" smtClean="0"/>
            <a:t>… библиотеки, утратив монополию </a:t>
          </a:r>
          <a:r>
            <a:rPr lang="ru-RU" dirty="0" smtClean="0"/>
            <a:t>на информационное обслуживание и лишившись, таким образом, уникальности предоставляемых услуг, теряют </a:t>
          </a:r>
          <a:r>
            <a:rPr lang="ru-RU" dirty="0" err="1" smtClean="0"/>
            <a:t>востребованность</a:t>
          </a:r>
          <a:r>
            <a:rPr lang="ru-RU" dirty="0" smtClean="0"/>
            <a:t>, вытесняются из информационной инфраструктуры цифровыми сервисами, предоставляющими те же услуги, но с гораздо более высоким качеством.</a:t>
          </a:r>
          <a:endParaRPr lang="ru-RU" dirty="0"/>
        </a:p>
      </dgm:t>
    </dgm:pt>
    <dgm:pt modelId="{4AEE28C7-31B7-4419-9B6E-AD66E0898871}" type="parTrans" cxnId="{5BC6CA52-CBCD-42B5-9153-6A6E3B9569FF}">
      <dgm:prSet/>
      <dgm:spPr/>
      <dgm:t>
        <a:bodyPr/>
        <a:lstStyle/>
        <a:p>
          <a:endParaRPr lang="ru-RU"/>
        </a:p>
      </dgm:t>
    </dgm:pt>
    <dgm:pt modelId="{1EE81AC4-4FB0-4AF6-BC9F-BFE4DBE692E2}" type="sibTrans" cxnId="{5BC6CA52-CBCD-42B5-9153-6A6E3B9569FF}">
      <dgm:prSet/>
      <dgm:spPr/>
      <dgm:t>
        <a:bodyPr/>
        <a:lstStyle/>
        <a:p>
          <a:endParaRPr lang="ru-RU"/>
        </a:p>
      </dgm:t>
    </dgm:pt>
    <dgm:pt modelId="{25F287C7-99AF-455A-BFE0-5AE9FD751D5F}">
      <dgm:prSet/>
      <dgm:spPr/>
      <dgm:t>
        <a:bodyPr/>
        <a:lstStyle/>
        <a:p>
          <a:pPr rtl="0"/>
          <a:r>
            <a:rPr lang="ru-RU" b="1" dirty="0" smtClean="0"/>
            <a:t>В. К. Степанов</a:t>
          </a:r>
          <a:endParaRPr lang="ru-RU" b="1" dirty="0"/>
        </a:p>
      </dgm:t>
    </dgm:pt>
    <dgm:pt modelId="{82FFDE8A-25D3-4344-9573-22B2D42C44B3}" type="parTrans" cxnId="{DBE121D0-1368-4EA8-AA04-03CB54AFC67D}">
      <dgm:prSet/>
      <dgm:spPr/>
      <dgm:t>
        <a:bodyPr/>
        <a:lstStyle/>
        <a:p>
          <a:endParaRPr lang="ru-RU"/>
        </a:p>
      </dgm:t>
    </dgm:pt>
    <dgm:pt modelId="{C49D1E16-9544-4D3C-835E-DFFEDC9A36D4}" type="sibTrans" cxnId="{DBE121D0-1368-4EA8-AA04-03CB54AFC67D}">
      <dgm:prSet/>
      <dgm:spPr/>
      <dgm:t>
        <a:bodyPr/>
        <a:lstStyle/>
        <a:p>
          <a:endParaRPr lang="ru-RU"/>
        </a:p>
      </dgm:t>
    </dgm:pt>
    <dgm:pt modelId="{9A2FAF1D-50E9-404C-BE82-5B979B8CFF3E}" type="pres">
      <dgm:prSet presAssocID="{6BDA8D6A-9FB3-4FF7-B1AE-91267585DEF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A167B8-533B-49A7-8650-EA653C3AD7B8}" type="pres">
      <dgm:prSet presAssocID="{955F691D-8C0B-42DE-83D9-E98CD12C5D72}" presName="upArrow" presStyleLbl="node1" presStyleIdx="0" presStyleCnt="2"/>
      <dgm:spPr/>
    </dgm:pt>
    <dgm:pt modelId="{70A25F1A-C009-4DD2-B8C8-9C5B9972C69D}" type="pres">
      <dgm:prSet presAssocID="{955F691D-8C0B-42DE-83D9-E98CD12C5D72}" presName="upArrowText" presStyleLbl="revTx" presStyleIdx="0" presStyleCnt="2" custScaleX="119435" custLinFactNeighborX="62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1C41A-D401-487C-92DF-1223C0E87D45}" type="pres">
      <dgm:prSet presAssocID="{25F287C7-99AF-455A-BFE0-5AE9FD751D5F}" presName="downArrow" presStyleLbl="node1" presStyleIdx="1" presStyleCnt="2"/>
      <dgm:spPr/>
    </dgm:pt>
    <dgm:pt modelId="{BF7D30CD-F604-4E46-B418-52D3B1EC598C}" type="pres">
      <dgm:prSet presAssocID="{25F287C7-99AF-455A-BFE0-5AE9FD751D5F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B0EAED-62B3-4252-9B43-235AB0CB88A6}" type="presOf" srcId="{6BDA8D6A-9FB3-4FF7-B1AE-91267585DEFB}" destId="{9A2FAF1D-50E9-404C-BE82-5B979B8CFF3E}" srcOrd="0" destOrd="0" presId="urn:microsoft.com/office/officeart/2005/8/layout/arrow4"/>
    <dgm:cxn modelId="{5BC6CA52-CBCD-42B5-9153-6A6E3B9569FF}" srcId="{6BDA8D6A-9FB3-4FF7-B1AE-91267585DEFB}" destId="{955F691D-8C0B-42DE-83D9-E98CD12C5D72}" srcOrd="0" destOrd="0" parTransId="{4AEE28C7-31B7-4419-9B6E-AD66E0898871}" sibTransId="{1EE81AC4-4FB0-4AF6-BC9F-BFE4DBE692E2}"/>
    <dgm:cxn modelId="{C9C87360-3718-45F8-A026-FE19D42B7790}" type="presOf" srcId="{25F287C7-99AF-455A-BFE0-5AE9FD751D5F}" destId="{BF7D30CD-F604-4E46-B418-52D3B1EC598C}" srcOrd="0" destOrd="0" presId="urn:microsoft.com/office/officeart/2005/8/layout/arrow4"/>
    <dgm:cxn modelId="{DBE121D0-1368-4EA8-AA04-03CB54AFC67D}" srcId="{6BDA8D6A-9FB3-4FF7-B1AE-91267585DEFB}" destId="{25F287C7-99AF-455A-BFE0-5AE9FD751D5F}" srcOrd="1" destOrd="0" parTransId="{82FFDE8A-25D3-4344-9573-22B2D42C44B3}" sibTransId="{C49D1E16-9544-4D3C-835E-DFFEDC9A36D4}"/>
    <dgm:cxn modelId="{AF9C0F36-9BFC-4D0D-B364-2A103B4ABE37}" type="presOf" srcId="{955F691D-8C0B-42DE-83D9-E98CD12C5D72}" destId="{70A25F1A-C009-4DD2-B8C8-9C5B9972C69D}" srcOrd="0" destOrd="0" presId="urn:microsoft.com/office/officeart/2005/8/layout/arrow4"/>
    <dgm:cxn modelId="{B6B7C5BE-02F4-42A8-AB82-C3E573EFC528}" type="presParOf" srcId="{9A2FAF1D-50E9-404C-BE82-5B979B8CFF3E}" destId="{B4A167B8-533B-49A7-8650-EA653C3AD7B8}" srcOrd="0" destOrd="0" presId="urn:microsoft.com/office/officeart/2005/8/layout/arrow4"/>
    <dgm:cxn modelId="{ED31FB13-E8A3-49F6-B603-5197510CCCCB}" type="presParOf" srcId="{9A2FAF1D-50E9-404C-BE82-5B979B8CFF3E}" destId="{70A25F1A-C009-4DD2-B8C8-9C5B9972C69D}" srcOrd="1" destOrd="0" presId="urn:microsoft.com/office/officeart/2005/8/layout/arrow4"/>
    <dgm:cxn modelId="{08B3057E-90A2-4CB9-B304-A014A5F8D53C}" type="presParOf" srcId="{9A2FAF1D-50E9-404C-BE82-5B979B8CFF3E}" destId="{FC21C41A-D401-487C-92DF-1223C0E87D45}" srcOrd="2" destOrd="0" presId="urn:microsoft.com/office/officeart/2005/8/layout/arrow4"/>
    <dgm:cxn modelId="{0621CCD0-8396-4B6E-B25B-D387AAFE1B4C}" type="presParOf" srcId="{9A2FAF1D-50E9-404C-BE82-5B979B8CFF3E}" destId="{BF7D30CD-F604-4E46-B418-52D3B1EC598C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DA8D6A-9FB3-4FF7-B1AE-91267585DEFB}" type="doc">
      <dgm:prSet loTypeId="urn:microsoft.com/office/officeart/2005/8/layout/arrow4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55F691D-8C0B-42DE-83D9-E98CD12C5D72}">
      <dgm:prSet/>
      <dgm:spPr/>
      <dgm:t>
        <a:bodyPr/>
        <a:lstStyle/>
        <a:p>
          <a:pPr rtl="0"/>
          <a:r>
            <a:rPr lang="ru-RU" b="1" dirty="0" smtClean="0"/>
            <a:t>Приоритет библиографической компоненты </a:t>
          </a:r>
          <a:r>
            <a:rPr lang="ru-RU" dirty="0" smtClean="0"/>
            <a:t>библиотечной профессии и деятельности становится важным направлением в развитии информационного общества. Манипулирование информационными моделями книги, не беря в руки книгу, «не входя в электронный документ», позволяют наблюдать, что именно библиографический инструмент лежит в основе многих направлений информационной деятельности. </a:t>
          </a:r>
          <a:endParaRPr lang="ru-RU" dirty="0"/>
        </a:p>
      </dgm:t>
    </dgm:pt>
    <dgm:pt modelId="{4AEE28C7-31B7-4419-9B6E-AD66E0898871}" type="parTrans" cxnId="{5BC6CA52-CBCD-42B5-9153-6A6E3B9569FF}">
      <dgm:prSet/>
      <dgm:spPr/>
      <dgm:t>
        <a:bodyPr/>
        <a:lstStyle/>
        <a:p>
          <a:endParaRPr lang="ru-RU"/>
        </a:p>
      </dgm:t>
    </dgm:pt>
    <dgm:pt modelId="{1EE81AC4-4FB0-4AF6-BC9F-BFE4DBE692E2}" type="sibTrans" cxnId="{5BC6CA52-CBCD-42B5-9153-6A6E3B9569FF}">
      <dgm:prSet/>
      <dgm:spPr/>
      <dgm:t>
        <a:bodyPr/>
        <a:lstStyle/>
        <a:p>
          <a:endParaRPr lang="ru-RU"/>
        </a:p>
      </dgm:t>
    </dgm:pt>
    <dgm:pt modelId="{25F287C7-99AF-455A-BFE0-5AE9FD751D5F}">
      <dgm:prSet/>
      <dgm:spPr/>
      <dgm:t>
        <a:bodyPr/>
        <a:lstStyle/>
        <a:p>
          <a:pPr rtl="0"/>
          <a:r>
            <a:rPr lang="ru-RU" b="1" dirty="0" smtClean="0"/>
            <a:t>В. Н. Лопатина</a:t>
          </a:r>
          <a:endParaRPr lang="ru-RU" b="1" dirty="0"/>
        </a:p>
      </dgm:t>
    </dgm:pt>
    <dgm:pt modelId="{82FFDE8A-25D3-4344-9573-22B2D42C44B3}" type="parTrans" cxnId="{DBE121D0-1368-4EA8-AA04-03CB54AFC67D}">
      <dgm:prSet/>
      <dgm:spPr/>
      <dgm:t>
        <a:bodyPr/>
        <a:lstStyle/>
        <a:p>
          <a:endParaRPr lang="ru-RU"/>
        </a:p>
      </dgm:t>
    </dgm:pt>
    <dgm:pt modelId="{C49D1E16-9544-4D3C-835E-DFFEDC9A36D4}" type="sibTrans" cxnId="{DBE121D0-1368-4EA8-AA04-03CB54AFC67D}">
      <dgm:prSet/>
      <dgm:spPr/>
      <dgm:t>
        <a:bodyPr/>
        <a:lstStyle/>
        <a:p>
          <a:endParaRPr lang="ru-RU"/>
        </a:p>
      </dgm:t>
    </dgm:pt>
    <dgm:pt modelId="{9A2FAF1D-50E9-404C-BE82-5B979B8CFF3E}" type="pres">
      <dgm:prSet presAssocID="{6BDA8D6A-9FB3-4FF7-B1AE-91267585DEF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A167B8-533B-49A7-8650-EA653C3AD7B8}" type="pres">
      <dgm:prSet presAssocID="{955F691D-8C0B-42DE-83D9-E98CD12C5D72}" presName="upArrow" presStyleLbl="node1" presStyleIdx="0" presStyleCnt="2"/>
      <dgm:spPr/>
    </dgm:pt>
    <dgm:pt modelId="{70A25F1A-C009-4DD2-B8C8-9C5B9972C69D}" type="pres">
      <dgm:prSet presAssocID="{955F691D-8C0B-42DE-83D9-E98CD12C5D72}" presName="upArrowText" presStyleLbl="revTx" presStyleIdx="0" presStyleCnt="2" custScaleX="116335" custScaleY="114461" custLinFactNeighborX="7827" custLinFactNeighborY="36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1C41A-D401-487C-92DF-1223C0E87D45}" type="pres">
      <dgm:prSet presAssocID="{25F287C7-99AF-455A-BFE0-5AE9FD751D5F}" presName="downArrow" presStyleLbl="node1" presStyleIdx="1" presStyleCnt="2"/>
      <dgm:spPr/>
    </dgm:pt>
    <dgm:pt modelId="{BF7D30CD-F604-4E46-B418-52D3B1EC598C}" type="pres">
      <dgm:prSet presAssocID="{25F287C7-99AF-455A-BFE0-5AE9FD751D5F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E121D0-1368-4EA8-AA04-03CB54AFC67D}" srcId="{6BDA8D6A-9FB3-4FF7-B1AE-91267585DEFB}" destId="{25F287C7-99AF-455A-BFE0-5AE9FD751D5F}" srcOrd="1" destOrd="0" parTransId="{82FFDE8A-25D3-4344-9573-22B2D42C44B3}" sibTransId="{C49D1E16-9544-4D3C-835E-DFFEDC9A36D4}"/>
    <dgm:cxn modelId="{16B2F0CC-32D5-4948-B790-CFD7BED42241}" type="presOf" srcId="{25F287C7-99AF-455A-BFE0-5AE9FD751D5F}" destId="{BF7D30CD-F604-4E46-B418-52D3B1EC598C}" srcOrd="0" destOrd="0" presId="urn:microsoft.com/office/officeart/2005/8/layout/arrow4"/>
    <dgm:cxn modelId="{33F184A8-B88E-47EA-B6E8-41A73E423BB3}" type="presOf" srcId="{955F691D-8C0B-42DE-83D9-E98CD12C5D72}" destId="{70A25F1A-C009-4DD2-B8C8-9C5B9972C69D}" srcOrd="0" destOrd="0" presId="urn:microsoft.com/office/officeart/2005/8/layout/arrow4"/>
    <dgm:cxn modelId="{5BC6CA52-CBCD-42B5-9153-6A6E3B9569FF}" srcId="{6BDA8D6A-9FB3-4FF7-B1AE-91267585DEFB}" destId="{955F691D-8C0B-42DE-83D9-E98CD12C5D72}" srcOrd="0" destOrd="0" parTransId="{4AEE28C7-31B7-4419-9B6E-AD66E0898871}" sibTransId="{1EE81AC4-4FB0-4AF6-BC9F-BFE4DBE692E2}"/>
    <dgm:cxn modelId="{77CE24E3-8C0D-4AEA-99C1-82E623A98F12}" type="presOf" srcId="{6BDA8D6A-9FB3-4FF7-B1AE-91267585DEFB}" destId="{9A2FAF1D-50E9-404C-BE82-5B979B8CFF3E}" srcOrd="0" destOrd="0" presId="urn:microsoft.com/office/officeart/2005/8/layout/arrow4"/>
    <dgm:cxn modelId="{91F99FFB-F620-4EAA-A181-1F08394EBA70}" type="presParOf" srcId="{9A2FAF1D-50E9-404C-BE82-5B979B8CFF3E}" destId="{B4A167B8-533B-49A7-8650-EA653C3AD7B8}" srcOrd="0" destOrd="0" presId="urn:microsoft.com/office/officeart/2005/8/layout/arrow4"/>
    <dgm:cxn modelId="{2E2F4D3D-94E9-4ADE-A543-AA059DACB1B7}" type="presParOf" srcId="{9A2FAF1D-50E9-404C-BE82-5B979B8CFF3E}" destId="{70A25F1A-C009-4DD2-B8C8-9C5B9972C69D}" srcOrd="1" destOrd="0" presId="urn:microsoft.com/office/officeart/2005/8/layout/arrow4"/>
    <dgm:cxn modelId="{D6B2EE5B-AC2B-4E6F-98D1-6DEE51B56610}" type="presParOf" srcId="{9A2FAF1D-50E9-404C-BE82-5B979B8CFF3E}" destId="{FC21C41A-D401-487C-92DF-1223C0E87D45}" srcOrd="2" destOrd="0" presId="urn:microsoft.com/office/officeart/2005/8/layout/arrow4"/>
    <dgm:cxn modelId="{33973442-3E61-48F2-9E06-ED5A227CD2C8}" type="presParOf" srcId="{9A2FAF1D-50E9-404C-BE82-5B979B8CFF3E}" destId="{BF7D30CD-F604-4E46-B418-52D3B1EC598C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DA8D6A-9FB3-4FF7-B1AE-91267585DEFB}" type="doc">
      <dgm:prSet loTypeId="urn:microsoft.com/office/officeart/2005/8/layout/arrow4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55F691D-8C0B-42DE-83D9-E98CD12C5D72}">
      <dgm:prSet/>
      <dgm:spPr/>
      <dgm:t>
        <a:bodyPr/>
        <a:lstStyle/>
        <a:p>
          <a:pPr rtl="0"/>
          <a:r>
            <a:rPr lang="ru-RU" b="1" dirty="0" smtClean="0"/>
            <a:t>«…Библиограф</a:t>
          </a:r>
          <a:r>
            <a:rPr lang="ru-RU" dirty="0" smtClean="0"/>
            <a:t> «образца» 2010 г. в значительной степени беспомощен в 2013 г.</a:t>
          </a:r>
          <a:br>
            <a:rPr lang="ru-RU" dirty="0" smtClean="0"/>
          </a:br>
          <a:r>
            <a:rPr lang="ru-RU" dirty="0" smtClean="0"/>
            <a:t>Иными словами, библиограф, умеющий искать информацию, сегодня гораздо менее востребован, нежели библиограф, умеющий отбирать и оценивать информацию в зависимости от предпочтений каждого читателя».</a:t>
          </a:r>
          <a:endParaRPr lang="ru-RU" dirty="0"/>
        </a:p>
      </dgm:t>
    </dgm:pt>
    <dgm:pt modelId="{4AEE28C7-31B7-4419-9B6E-AD66E0898871}" type="parTrans" cxnId="{5BC6CA52-CBCD-42B5-9153-6A6E3B9569FF}">
      <dgm:prSet/>
      <dgm:spPr/>
      <dgm:t>
        <a:bodyPr/>
        <a:lstStyle/>
        <a:p>
          <a:endParaRPr lang="ru-RU"/>
        </a:p>
      </dgm:t>
    </dgm:pt>
    <dgm:pt modelId="{1EE81AC4-4FB0-4AF6-BC9F-BFE4DBE692E2}" type="sibTrans" cxnId="{5BC6CA52-CBCD-42B5-9153-6A6E3B9569FF}">
      <dgm:prSet/>
      <dgm:spPr/>
      <dgm:t>
        <a:bodyPr/>
        <a:lstStyle/>
        <a:p>
          <a:endParaRPr lang="ru-RU"/>
        </a:p>
      </dgm:t>
    </dgm:pt>
    <dgm:pt modelId="{25F287C7-99AF-455A-BFE0-5AE9FD751D5F}">
      <dgm:prSet/>
      <dgm:spPr/>
      <dgm:t>
        <a:bodyPr/>
        <a:lstStyle/>
        <a:p>
          <a:pPr rtl="0"/>
          <a:r>
            <a:rPr lang="ru-RU" b="1" dirty="0" smtClean="0"/>
            <a:t>В. К. Степанов</a:t>
          </a:r>
          <a:endParaRPr lang="ru-RU" b="1" dirty="0"/>
        </a:p>
      </dgm:t>
    </dgm:pt>
    <dgm:pt modelId="{82FFDE8A-25D3-4344-9573-22B2D42C44B3}" type="parTrans" cxnId="{DBE121D0-1368-4EA8-AA04-03CB54AFC67D}">
      <dgm:prSet/>
      <dgm:spPr/>
      <dgm:t>
        <a:bodyPr/>
        <a:lstStyle/>
        <a:p>
          <a:endParaRPr lang="ru-RU"/>
        </a:p>
      </dgm:t>
    </dgm:pt>
    <dgm:pt modelId="{C49D1E16-9544-4D3C-835E-DFFEDC9A36D4}" type="sibTrans" cxnId="{DBE121D0-1368-4EA8-AA04-03CB54AFC67D}">
      <dgm:prSet/>
      <dgm:spPr/>
      <dgm:t>
        <a:bodyPr/>
        <a:lstStyle/>
        <a:p>
          <a:endParaRPr lang="ru-RU"/>
        </a:p>
      </dgm:t>
    </dgm:pt>
    <dgm:pt modelId="{9A2FAF1D-50E9-404C-BE82-5B979B8CFF3E}" type="pres">
      <dgm:prSet presAssocID="{6BDA8D6A-9FB3-4FF7-B1AE-91267585DEF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A167B8-533B-49A7-8650-EA653C3AD7B8}" type="pres">
      <dgm:prSet presAssocID="{955F691D-8C0B-42DE-83D9-E98CD12C5D72}" presName="upArrow" presStyleLbl="node1" presStyleIdx="0" presStyleCnt="2"/>
      <dgm:spPr/>
    </dgm:pt>
    <dgm:pt modelId="{70A25F1A-C009-4DD2-B8C8-9C5B9972C69D}" type="pres">
      <dgm:prSet presAssocID="{955F691D-8C0B-42DE-83D9-E98CD12C5D72}" presName="upArrowText" presStyleLbl="revTx" presStyleIdx="0" presStyleCnt="2" custScaleX="119435" custLinFactNeighborX="62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1C41A-D401-487C-92DF-1223C0E87D45}" type="pres">
      <dgm:prSet presAssocID="{25F287C7-99AF-455A-BFE0-5AE9FD751D5F}" presName="downArrow" presStyleLbl="node1" presStyleIdx="1" presStyleCnt="2"/>
      <dgm:spPr/>
    </dgm:pt>
    <dgm:pt modelId="{BF7D30CD-F604-4E46-B418-52D3B1EC598C}" type="pres">
      <dgm:prSet presAssocID="{25F287C7-99AF-455A-BFE0-5AE9FD751D5F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C20A63-8D51-4BE6-9943-9176CB2903C3}" type="presOf" srcId="{25F287C7-99AF-455A-BFE0-5AE9FD751D5F}" destId="{BF7D30CD-F604-4E46-B418-52D3B1EC598C}" srcOrd="0" destOrd="0" presId="urn:microsoft.com/office/officeart/2005/8/layout/arrow4"/>
    <dgm:cxn modelId="{DBE121D0-1368-4EA8-AA04-03CB54AFC67D}" srcId="{6BDA8D6A-9FB3-4FF7-B1AE-91267585DEFB}" destId="{25F287C7-99AF-455A-BFE0-5AE9FD751D5F}" srcOrd="1" destOrd="0" parTransId="{82FFDE8A-25D3-4344-9573-22B2D42C44B3}" sibTransId="{C49D1E16-9544-4D3C-835E-DFFEDC9A36D4}"/>
    <dgm:cxn modelId="{DA720A6A-B473-4E2A-A0BF-F78C753C8A89}" type="presOf" srcId="{955F691D-8C0B-42DE-83D9-E98CD12C5D72}" destId="{70A25F1A-C009-4DD2-B8C8-9C5B9972C69D}" srcOrd="0" destOrd="0" presId="urn:microsoft.com/office/officeart/2005/8/layout/arrow4"/>
    <dgm:cxn modelId="{5BC6CA52-CBCD-42B5-9153-6A6E3B9569FF}" srcId="{6BDA8D6A-9FB3-4FF7-B1AE-91267585DEFB}" destId="{955F691D-8C0B-42DE-83D9-E98CD12C5D72}" srcOrd="0" destOrd="0" parTransId="{4AEE28C7-31B7-4419-9B6E-AD66E0898871}" sibTransId="{1EE81AC4-4FB0-4AF6-BC9F-BFE4DBE692E2}"/>
    <dgm:cxn modelId="{C1AA1678-B5AC-48BF-805C-70FF098916B1}" type="presOf" srcId="{6BDA8D6A-9FB3-4FF7-B1AE-91267585DEFB}" destId="{9A2FAF1D-50E9-404C-BE82-5B979B8CFF3E}" srcOrd="0" destOrd="0" presId="urn:microsoft.com/office/officeart/2005/8/layout/arrow4"/>
    <dgm:cxn modelId="{1644CA66-00FF-420D-805A-9E15D356EA0D}" type="presParOf" srcId="{9A2FAF1D-50E9-404C-BE82-5B979B8CFF3E}" destId="{B4A167B8-533B-49A7-8650-EA653C3AD7B8}" srcOrd="0" destOrd="0" presId="urn:microsoft.com/office/officeart/2005/8/layout/arrow4"/>
    <dgm:cxn modelId="{A7ECDE63-0270-4D52-937C-4BF1A803D1C6}" type="presParOf" srcId="{9A2FAF1D-50E9-404C-BE82-5B979B8CFF3E}" destId="{70A25F1A-C009-4DD2-B8C8-9C5B9972C69D}" srcOrd="1" destOrd="0" presId="urn:microsoft.com/office/officeart/2005/8/layout/arrow4"/>
    <dgm:cxn modelId="{22DF758D-B71D-428E-B7C0-A9F843543677}" type="presParOf" srcId="{9A2FAF1D-50E9-404C-BE82-5B979B8CFF3E}" destId="{FC21C41A-D401-487C-92DF-1223C0E87D45}" srcOrd="2" destOrd="0" presId="urn:microsoft.com/office/officeart/2005/8/layout/arrow4"/>
    <dgm:cxn modelId="{24501F0C-70D0-4655-AA6A-D97E84034C90}" type="presParOf" srcId="{9A2FAF1D-50E9-404C-BE82-5B979B8CFF3E}" destId="{BF7D30CD-F604-4E46-B418-52D3B1EC598C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F3F43F-433E-41A0-A015-B23C34295EAA}" type="doc">
      <dgm:prSet loTypeId="urn:microsoft.com/office/officeart/2005/8/layout/process1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3ABB138-98FD-46CA-A21C-C10B036378CC}">
      <dgm:prSet/>
      <dgm:spPr/>
      <dgm:t>
        <a:bodyPr/>
        <a:lstStyle/>
        <a:p>
          <a:pPr rtl="0"/>
          <a:r>
            <a:rPr lang="ru-RU" dirty="0" smtClean="0"/>
            <a:t>Информационная потребность человека </a:t>
          </a:r>
          <a:endParaRPr lang="ru-RU" dirty="0"/>
        </a:p>
      </dgm:t>
    </dgm:pt>
    <dgm:pt modelId="{66241CBE-B6D9-4CBA-B188-B1359CFEAA11}" type="parTrans" cxnId="{19C8C504-E3D3-4993-BA31-127223CD596B}">
      <dgm:prSet/>
      <dgm:spPr/>
      <dgm:t>
        <a:bodyPr/>
        <a:lstStyle/>
        <a:p>
          <a:endParaRPr lang="ru-RU"/>
        </a:p>
      </dgm:t>
    </dgm:pt>
    <dgm:pt modelId="{C9DAAFAB-7910-4508-829E-D73DFA2D66C6}" type="sibTrans" cxnId="{19C8C504-E3D3-4993-BA31-127223CD596B}">
      <dgm:prSet/>
      <dgm:spPr/>
      <dgm:t>
        <a:bodyPr/>
        <a:lstStyle/>
        <a:p>
          <a:endParaRPr lang="ru-RU"/>
        </a:p>
      </dgm:t>
    </dgm:pt>
    <dgm:pt modelId="{1CDE9A8B-324A-4AD8-A11A-0DF9EFF389F6}">
      <dgm:prSet/>
      <dgm:spPr/>
      <dgm:t>
        <a:bodyPr/>
        <a:lstStyle/>
        <a:p>
          <a:pPr rtl="0"/>
          <a:r>
            <a:rPr lang="ru-RU" dirty="0" smtClean="0"/>
            <a:t>это надобность (нужда) в знании, вытекающая из положения личности в социальной группе (обществе), условий окружения, а, следовательно, тех задач, которые необходимо решать в ее интересах. </a:t>
          </a:r>
          <a:endParaRPr lang="ru-RU" dirty="0"/>
        </a:p>
      </dgm:t>
    </dgm:pt>
    <dgm:pt modelId="{A5E4995E-47CC-4344-93B0-8EE5181C629A}" type="parTrans" cxnId="{E5C4DC37-F465-4A1C-B069-E3396D0AF849}">
      <dgm:prSet/>
      <dgm:spPr/>
      <dgm:t>
        <a:bodyPr/>
        <a:lstStyle/>
        <a:p>
          <a:endParaRPr lang="ru-RU"/>
        </a:p>
      </dgm:t>
    </dgm:pt>
    <dgm:pt modelId="{11C21A7B-0242-4244-B007-14BE5A42794C}" type="sibTrans" cxnId="{E5C4DC37-F465-4A1C-B069-E3396D0AF849}">
      <dgm:prSet/>
      <dgm:spPr/>
      <dgm:t>
        <a:bodyPr/>
        <a:lstStyle/>
        <a:p>
          <a:endParaRPr lang="ru-RU"/>
        </a:p>
      </dgm:t>
    </dgm:pt>
    <dgm:pt modelId="{A563A091-8707-4078-9E13-E27B3CC90614}" type="pres">
      <dgm:prSet presAssocID="{D5F3F43F-433E-41A0-A015-B23C34295E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FA8B96-7395-49E8-A1C2-65B528A1CF96}" type="pres">
      <dgm:prSet presAssocID="{23ABB138-98FD-46CA-A21C-C10B036378C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F97D4-21DD-46DF-B0C3-7F282C1A3C65}" type="pres">
      <dgm:prSet presAssocID="{C9DAAFAB-7910-4508-829E-D73DFA2D66C6}" presName="sibTrans" presStyleLbl="sibTrans2D1" presStyleIdx="0" presStyleCnt="1"/>
      <dgm:spPr/>
      <dgm:t>
        <a:bodyPr/>
        <a:lstStyle/>
        <a:p>
          <a:endParaRPr lang="ru-RU"/>
        </a:p>
      </dgm:t>
    </dgm:pt>
    <dgm:pt modelId="{981BBE88-4DFB-46AD-A1B7-27528576F273}" type="pres">
      <dgm:prSet presAssocID="{C9DAAFAB-7910-4508-829E-D73DFA2D66C6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E501D428-B94B-4224-AE29-E05B801ABAB0}" type="pres">
      <dgm:prSet presAssocID="{1CDE9A8B-324A-4AD8-A11A-0DF9EFF389F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7E0C0B-15A0-4A8C-8660-6CF191102C75}" type="presOf" srcId="{1CDE9A8B-324A-4AD8-A11A-0DF9EFF389F6}" destId="{E501D428-B94B-4224-AE29-E05B801ABAB0}" srcOrd="0" destOrd="0" presId="urn:microsoft.com/office/officeart/2005/8/layout/process1"/>
    <dgm:cxn modelId="{19C8C504-E3D3-4993-BA31-127223CD596B}" srcId="{D5F3F43F-433E-41A0-A015-B23C34295EAA}" destId="{23ABB138-98FD-46CA-A21C-C10B036378CC}" srcOrd="0" destOrd="0" parTransId="{66241CBE-B6D9-4CBA-B188-B1359CFEAA11}" sibTransId="{C9DAAFAB-7910-4508-829E-D73DFA2D66C6}"/>
    <dgm:cxn modelId="{D1DACE17-CF63-45A0-8BC9-2E8A42298842}" type="presOf" srcId="{C9DAAFAB-7910-4508-829E-D73DFA2D66C6}" destId="{981BBE88-4DFB-46AD-A1B7-27528576F273}" srcOrd="1" destOrd="0" presId="urn:microsoft.com/office/officeart/2005/8/layout/process1"/>
    <dgm:cxn modelId="{E5C4DC37-F465-4A1C-B069-E3396D0AF849}" srcId="{D5F3F43F-433E-41A0-A015-B23C34295EAA}" destId="{1CDE9A8B-324A-4AD8-A11A-0DF9EFF389F6}" srcOrd="1" destOrd="0" parTransId="{A5E4995E-47CC-4344-93B0-8EE5181C629A}" sibTransId="{11C21A7B-0242-4244-B007-14BE5A42794C}"/>
    <dgm:cxn modelId="{F7253310-0DA8-4133-B1EA-196DEFEB3A06}" type="presOf" srcId="{D5F3F43F-433E-41A0-A015-B23C34295EAA}" destId="{A563A091-8707-4078-9E13-E27B3CC90614}" srcOrd="0" destOrd="0" presId="urn:microsoft.com/office/officeart/2005/8/layout/process1"/>
    <dgm:cxn modelId="{65754F5F-6D86-4949-871D-01E6BE61EDC6}" type="presOf" srcId="{23ABB138-98FD-46CA-A21C-C10B036378CC}" destId="{22FA8B96-7395-49E8-A1C2-65B528A1CF96}" srcOrd="0" destOrd="0" presId="urn:microsoft.com/office/officeart/2005/8/layout/process1"/>
    <dgm:cxn modelId="{92E5C999-04A4-4722-9520-5AEEC2919558}" type="presOf" srcId="{C9DAAFAB-7910-4508-829E-D73DFA2D66C6}" destId="{794F97D4-21DD-46DF-B0C3-7F282C1A3C65}" srcOrd="0" destOrd="0" presId="urn:microsoft.com/office/officeart/2005/8/layout/process1"/>
    <dgm:cxn modelId="{A4B6433C-F500-4D28-88C1-E834144ACF4D}" type="presParOf" srcId="{A563A091-8707-4078-9E13-E27B3CC90614}" destId="{22FA8B96-7395-49E8-A1C2-65B528A1CF96}" srcOrd="0" destOrd="0" presId="urn:microsoft.com/office/officeart/2005/8/layout/process1"/>
    <dgm:cxn modelId="{F4D28719-50BD-4D7F-8DBA-8EB0BC5D0FCD}" type="presParOf" srcId="{A563A091-8707-4078-9E13-E27B3CC90614}" destId="{794F97D4-21DD-46DF-B0C3-7F282C1A3C65}" srcOrd="1" destOrd="0" presId="urn:microsoft.com/office/officeart/2005/8/layout/process1"/>
    <dgm:cxn modelId="{CBEEAB7A-4687-4C89-BC8A-CACA01ABACBD}" type="presParOf" srcId="{794F97D4-21DD-46DF-B0C3-7F282C1A3C65}" destId="{981BBE88-4DFB-46AD-A1B7-27528576F273}" srcOrd="0" destOrd="0" presId="urn:microsoft.com/office/officeart/2005/8/layout/process1"/>
    <dgm:cxn modelId="{53BABF5F-F98B-42E2-955A-F8301E11F0AA}" type="presParOf" srcId="{A563A091-8707-4078-9E13-E27B3CC90614}" destId="{E501D428-B94B-4224-AE29-E05B801ABAB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DA8D6A-9FB3-4FF7-B1AE-91267585DEFB}" type="doc">
      <dgm:prSet loTypeId="urn:microsoft.com/office/officeart/2005/8/layout/arrow4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55F691D-8C0B-42DE-83D9-E98CD12C5D72}">
      <dgm:prSet/>
      <dgm:spPr/>
      <dgm:t>
        <a:bodyPr/>
        <a:lstStyle/>
        <a:p>
          <a:pPr rtl="0"/>
          <a:r>
            <a:rPr lang="ru-RU" dirty="0" smtClean="0"/>
            <a:t>«</a:t>
          </a:r>
          <a:r>
            <a:rPr lang="ru-RU" b="1" dirty="0" smtClean="0"/>
            <a:t>информационная потребность </a:t>
          </a:r>
          <a:r>
            <a:rPr lang="ru-RU" dirty="0" smtClean="0"/>
            <a:t>– это потребность в знании, свойственном каждому обществу, выражающая его индивидуальность и получающая конкретное выражение в форме информационных запросов».</a:t>
          </a:r>
          <a:endParaRPr lang="ru-RU" dirty="0"/>
        </a:p>
      </dgm:t>
    </dgm:pt>
    <dgm:pt modelId="{4AEE28C7-31B7-4419-9B6E-AD66E0898871}" type="parTrans" cxnId="{5BC6CA52-CBCD-42B5-9153-6A6E3B9569FF}">
      <dgm:prSet/>
      <dgm:spPr/>
      <dgm:t>
        <a:bodyPr/>
        <a:lstStyle/>
        <a:p>
          <a:endParaRPr lang="ru-RU"/>
        </a:p>
      </dgm:t>
    </dgm:pt>
    <dgm:pt modelId="{1EE81AC4-4FB0-4AF6-BC9F-BFE4DBE692E2}" type="sibTrans" cxnId="{5BC6CA52-CBCD-42B5-9153-6A6E3B9569FF}">
      <dgm:prSet/>
      <dgm:spPr/>
      <dgm:t>
        <a:bodyPr/>
        <a:lstStyle/>
        <a:p>
          <a:endParaRPr lang="ru-RU"/>
        </a:p>
      </dgm:t>
    </dgm:pt>
    <dgm:pt modelId="{25F287C7-99AF-455A-BFE0-5AE9FD751D5F}">
      <dgm:prSet/>
      <dgm:spPr/>
      <dgm:t>
        <a:bodyPr/>
        <a:lstStyle/>
        <a:p>
          <a:pPr rtl="0"/>
          <a:r>
            <a:rPr lang="ru-RU" b="1" dirty="0" smtClean="0"/>
            <a:t>О. А. Кузнецова</a:t>
          </a:r>
          <a:endParaRPr lang="ru-RU" b="1" dirty="0"/>
        </a:p>
      </dgm:t>
    </dgm:pt>
    <dgm:pt modelId="{82FFDE8A-25D3-4344-9573-22B2D42C44B3}" type="parTrans" cxnId="{DBE121D0-1368-4EA8-AA04-03CB54AFC67D}">
      <dgm:prSet/>
      <dgm:spPr/>
      <dgm:t>
        <a:bodyPr/>
        <a:lstStyle/>
        <a:p>
          <a:endParaRPr lang="ru-RU"/>
        </a:p>
      </dgm:t>
    </dgm:pt>
    <dgm:pt modelId="{C49D1E16-9544-4D3C-835E-DFFEDC9A36D4}" type="sibTrans" cxnId="{DBE121D0-1368-4EA8-AA04-03CB54AFC67D}">
      <dgm:prSet/>
      <dgm:spPr/>
      <dgm:t>
        <a:bodyPr/>
        <a:lstStyle/>
        <a:p>
          <a:endParaRPr lang="ru-RU"/>
        </a:p>
      </dgm:t>
    </dgm:pt>
    <dgm:pt modelId="{9A2FAF1D-50E9-404C-BE82-5B979B8CFF3E}" type="pres">
      <dgm:prSet presAssocID="{6BDA8D6A-9FB3-4FF7-B1AE-91267585DEF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A167B8-533B-49A7-8650-EA653C3AD7B8}" type="pres">
      <dgm:prSet presAssocID="{955F691D-8C0B-42DE-83D9-E98CD12C5D72}" presName="upArrow" presStyleLbl="node1" presStyleIdx="0" presStyleCnt="2"/>
      <dgm:spPr/>
    </dgm:pt>
    <dgm:pt modelId="{70A25F1A-C009-4DD2-B8C8-9C5B9972C69D}" type="pres">
      <dgm:prSet presAssocID="{955F691D-8C0B-42DE-83D9-E98CD12C5D72}" presName="upArrowText" presStyleLbl="revTx" presStyleIdx="0" presStyleCnt="2" custScaleX="119435" custLinFactNeighborX="62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1C41A-D401-487C-92DF-1223C0E87D45}" type="pres">
      <dgm:prSet presAssocID="{25F287C7-99AF-455A-BFE0-5AE9FD751D5F}" presName="downArrow" presStyleLbl="node1" presStyleIdx="1" presStyleCnt="2"/>
      <dgm:spPr/>
    </dgm:pt>
    <dgm:pt modelId="{BF7D30CD-F604-4E46-B418-52D3B1EC598C}" type="pres">
      <dgm:prSet presAssocID="{25F287C7-99AF-455A-BFE0-5AE9FD751D5F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C6CA52-CBCD-42B5-9153-6A6E3B9569FF}" srcId="{6BDA8D6A-9FB3-4FF7-B1AE-91267585DEFB}" destId="{955F691D-8C0B-42DE-83D9-E98CD12C5D72}" srcOrd="0" destOrd="0" parTransId="{4AEE28C7-31B7-4419-9B6E-AD66E0898871}" sibTransId="{1EE81AC4-4FB0-4AF6-BC9F-BFE4DBE692E2}"/>
    <dgm:cxn modelId="{C7F579D2-2657-4A06-9FD1-BD74F3A204F7}" type="presOf" srcId="{6BDA8D6A-9FB3-4FF7-B1AE-91267585DEFB}" destId="{9A2FAF1D-50E9-404C-BE82-5B979B8CFF3E}" srcOrd="0" destOrd="0" presId="urn:microsoft.com/office/officeart/2005/8/layout/arrow4"/>
    <dgm:cxn modelId="{DBE121D0-1368-4EA8-AA04-03CB54AFC67D}" srcId="{6BDA8D6A-9FB3-4FF7-B1AE-91267585DEFB}" destId="{25F287C7-99AF-455A-BFE0-5AE9FD751D5F}" srcOrd="1" destOrd="0" parTransId="{82FFDE8A-25D3-4344-9573-22B2D42C44B3}" sibTransId="{C49D1E16-9544-4D3C-835E-DFFEDC9A36D4}"/>
    <dgm:cxn modelId="{5B112B93-A860-4663-95C9-EFB087847D29}" type="presOf" srcId="{955F691D-8C0B-42DE-83D9-E98CD12C5D72}" destId="{70A25F1A-C009-4DD2-B8C8-9C5B9972C69D}" srcOrd="0" destOrd="0" presId="urn:microsoft.com/office/officeart/2005/8/layout/arrow4"/>
    <dgm:cxn modelId="{61D45797-1B8A-4E6D-9376-0F0BEEE53C93}" type="presOf" srcId="{25F287C7-99AF-455A-BFE0-5AE9FD751D5F}" destId="{BF7D30CD-F604-4E46-B418-52D3B1EC598C}" srcOrd="0" destOrd="0" presId="urn:microsoft.com/office/officeart/2005/8/layout/arrow4"/>
    <dgm:cxn modelId="{9B4D507D-6082-44EC-AA6E-23D1B9984ACA}" type="presParOf" srcId="{9A2FAF1D-50E9-404C-BE82-5B979B8CFF3E}" destId="{B4A167B8-533B-49A7-8650-EA653C3AD7B8}" srcOrd="0" destOrd="0" presId="urn:microsoft.com/office/officeart/2005/8/layout/arrow4"/>
    <dgm:cxn modelId="{CD4F57AA-810E-4CB0-AA5A-9B154C84A481}" type="presParOf" srcId="{9A2FAF1D-50E9-404C-BE82-5B979B8CFF3E}" destId="{70A25F1A-C009-4DD2-B8C8-9C5B9972C69D}" srcOrd="1" destOrd="0" presId="urn:microsoft.com/office/officeart/2005/8/layout/arrow4"/>
    <dgm:cxn modelId="{3270FADC-928A-479C-998C-898B634FADCB}" type="presParOf" srcId="{9A2FAF1D-50E9-404C-BE82-5B979B8CFF3E}" destId="{FC21C41A-D401-487C-92DF-1223C0E87D45}" srcOrd="2" destOrd="0" presId="urn:microsoft.com/office/officeart/2005/8/layout/arrow4"/>
    <dgm:cxn modelId="{7CEA8785-5ED4-44E4-896D-DA62AF65F98F}" type="presParOf" srcId="{9A2FAF1D-50E9-404C-BE82-5B979B8CFF3E}" destId="{BF7D30CD-F604-4E46-B418-52D3B1EC598C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ED3523-69B8-4C3B-95BA-1C2A0712C633}" type="doc">
      <dgm:prSet loTypeId="urn:microsoft.com/office/officeart/2005/8/layout/arrow3" loCatId="relationship" qsTypeId="urn:microsoft.com/office/officeart/2005/8/quickstyle/3d1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DA2D2722-7D0A-4AE0-A049-4650DEE82471}">
      <dgm:prSet/>
      <dgm:spPr/>
      <dgm:t>
        <a:bodyPr/>
        <a:lstStyle/>
        <a:p>
          <a:pPr rtl="0"/>
          <a:r>
            <a:rPr lang="ru-RU" dirty="0" smtClean="0"/>
            <a:t>Задачу </a:t>
          </a:r>
          <a:r>
            <a:rPr lang="ru-RU" b="0" dirty="0" smtClean="0"/>
            <a:t>развития </a:t>
          </a:r>
          <a:r>
            <a:rPr lang="ru-RU" b="1" dirty="0" smtClean="0"/>
            <a:t>компетентности преподавателя </a:t>
          </a:r>
          <a:r>
            <a:rPr lang="ru-RU" dirty="0" smtClean="0"/>
            <a:t>непосредственно в вузе можно решить посредством организации обучения преподавателей </a:t>
          </a:r>
          <a:r>
            <a:rPr lang="ru-RU" b="1" dirty="0" smtClean="0"/>
            <a:t>на факультете повышения квалификации</a:t>
          </a:r>
          <a:r>
            <a:rPr lang="ru-RU" dirty="0" smtClean="0"/>
            <a:t>.</a:t>
          </a:r>
          <a:endParaRPr lang="ru-RU" dirty="0"/>
        </a:p>
      </dgm:t>
    </dgm:pt>
    <dgm:pt modelId="{BE2F1478-AEAD-459A-8986-A7E4526FA06A}" type="parTrans" cxnId="{72E15A31-37D4-4FFA-B01C-3F86B3B51154}">
      <dgm:prSet/>
      <dgm:spPr/>
      <dgm:t>
        <a:bodyPr/>
        <a:lstStyle/>
        <a:p>
          <a:endParaRPr lang="ru-RU"/>
        </a:p>
      </dgm:t>
    </dgm:pt>
    <dgm:pt modelId="{37C3BC4E-F597-4679-A537-3974F141DA8A}" type="sibTrans" cxnId="{72E15A31-37D4-4FFA-B01C-3F86B3B51154}">
      <dgm:prSet/>
      <dgm:spPr/>
      <dgm:t>
        <a:bodyPr/>
        <a:lstStyle/>
        <a:p>
          <a:endParaRPr lang="ru-RU"/>
        </a:p>
      </dgm:t>
    </dgm:pt>
    <dgm:pt modelId="{90EC2A75-CC28-4565-A3EE-A2FD378B5C5B}">
      <dgm:prSet/>
      <dgm:spPr/>
      <dgm:t>
        <a:bodyPr/>
        <a:lstStyle/>
        <a:p>
          <a:pPr rtl="0"/>
          <a:r>
            <a:rPr lang="ru-RU" dirty="0" smtClean="0"/>
            <a:t>С этой целью в СФУ была разработана и реализована программа </a:t>
          </a:r>
          <a:r>
            <a:rPr lang="ru-RU" b="1" dirty="0" smtClean="0"/>
            <a:t>«Формирование компетенций преподавателя вуза для работы с информационными ресурсами и ЭБС»</a:t>
          </a:r>
          <a:r>
            <a:rPr lang="ru-RU" dirty="0" smtClean="0"/>
            <a:t>.</a:t>
          </a:r>
          <a:endParaRPr lang="ru-RU" dirty="0"/>
        </a:p>
      </dgm:t>
    </dgm:pt>
    <dgm:pt modelId="{847A852C-9D0F-4C4B-9928-DC0DEF86C2EB}" type="parTrans" cxnId="{AAAB8F7A-B33E-4408-B809-7D50A26D09B7}">
      <dgm:prSet/>
      <dgm:spPr/>
      <dgm:t>
        <a:bodyPr/>
        <a:lstStyle/>
        <a:p>
          <a:endParaRPr lang="ru-RU"/>
        </a:p>
      </dgm:t>
    </dgm:pt>
    <dgm:pt modelId="{1018A604-2791-463B-8547-772B82E47CCD}" type="sibTrans" cxnId="{AAAB8F7A-B33E-4408-B809-7D50A26D09B7}">
      <dgm:prSet/>
      <dgm:spPr/>
      <dgm:t>
        <a:bodyPr/>
        <a:lstStyle/>
        <a:p>
          <a:endParaRPr lang="ru-RU"/>
        </a:p>
      </dgm:t>
    </dgm:pt>
    <dgm:pt modelId="{994DBF41-4E09-469E-A834-60EF472A725D}" type="pres">
      <dgm:prSet presAssocID="{15ED3523-69B8-4C3B-95BA-1C2A0712C63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FE2EE3-1157-4E8F-AE10-EE51D3312EAA}" type="pres">
      <dgm:prSet presAssocID="{15ED3523-69B8-4C3B-95BA-1C2A0712C633}" presName="divider" presStyleLbl="fgShp" presStyleIdx="0" presStyleCnt="1"/>
      <dgm:spPr/>
    </dgm:pt>
    <dgm:pt modelId="{A6F8D042-D17F-4854-A48E-43E4B2507197}" type="pres">
      <dgm:prSet presAssocID="{DA2D2722-7D0A-4AE0-A049-4650DEE82471}" presName="downArrow" presStyleLbl="node1" presStyleIdx="0" presStyleCnt="2"/>
      <dgm:spPr/>
    </dgm:pt>
    <dgm:pt modelId="{E24D6FC2-27D0-4E7D-BCEB-0237EEC5CEE4}" type="pres">
      <dgm:prSet presAssocID="{DA2D2722-7D0A-4AE0-A049-4650DEE82471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6649E-6082-46B1-B63B-71C5F1CBAB59}" type="pres">
      <dgm:prSet presAssocID="{90EC2A75-CC28-4565-A3EE-A2FD378B5C5B}" presName="upArrow" presStyleLbl="node1" presStyleIdx="1" presStyleCnt="2"/>
      <dgm:spPr/>
    </dgm:pt>
    <dgm:pt modelId="{4CD89C42-77E0-4DA1-9052-FE1982ECE1EA}" type="pres">
      <dgm:prSet presAssocID="{90EC2A75-CC28-4565-A3EE-A2FD378B5C5B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AB8F7A-B33E-4408-B809-7D50A26D09B7}" srcId="{15ED3523-69B8-4C3B-95BA-1C2A0712C633}" destId="{90EC2A75-CC28-4565-A3EE-A2FD378B5C5B}" srcOrd="1" destOrd="0" parTransId="{847A852C-9D0F-4C4B-9928-DC0DEF86C2EB}" sibTransId="{1018A604-2791-463B-8547-772B82E47CCD}"/>
    <dgm:cxn modelId="{3D060514-A3DE-4B77-8555-EF6B589699D6}" type="presOf" srcId="{90EC2A75-CC28-4565-A3EE-A2FD378B5C5B}" destId="{4CD89C42-77E0-4DA1-9052-FE1982ECE1EA}" srcOrd="0" destOrd="0" presId="urn:microsoft.com/office/officeart/2005/8/layout/arrow3"/>
    <dgm:cxn modelId="{EE953E10-3097-412A-8ADC-BD276F743D9F}" type="presOf" srcId="{15ED3523-69B8-4C3B-95BA-1C2A0712C633}" destId="{994DBF41-4E09-469E-A834-60EF472A725D}" srcOrd="0" destOrd="0" presId="urn:microsoft.com/office/officeart/2005/8/layout/arrow3"/>
    <dgm:cxn modelId="{301FA28A-A97E-4D4C-9018-C1C9ABE39F96}" type="presOf" srcId="{DA2D2722-7D0A-4AE0-A049-4650DEE82471}" destId="{E24D6FC2-27D0-4E7D-BCEB-0237EEC5CEE4}" srcOrd="0" destOrd="0" presId="urn:microsoft.com/office/officeart/2005/8/layout/arrow3"/>
    <dgm:cxn modelId="{72E15A31-37D4-4FFA-B01C-3F86B3B51154}" srcId="{15ED3523-69B8-4C3B-95BA-1C2A0712C633}" destId="{DA2D2722-7D0A-4AE0-A049-4650DEE82471}" srcOrd="0" destOrd="0" parTransId="{BE2F1478-AEAD-459A-8986-A7E4526FA06A}" sibTransId="{37C3BC4E-F597-4679-A537-3974F141DA8A}"/>
    <dgm:cxn modelId="{0CA97045-8363-4575-AD3C-9E970940DF9D}" type="presParOf" srcId="{994DBF41-4E09-469E-A834-60EF472A725D}" destId="{DDFE2EE3-1157-4E8F-AE10-EE51D3312EAA}" srcOrd="0" destOrd="0" presId="urn:microsoft.com/office/officeart/2005/8/layout/arrow3"/>
    <dgm:cxn modelId="{F7E3B835-B881-4EFC-AAE0-339745CF9C18}" type="presParOf" srcId="{994DBF41-4E09-469E-A834-60EF472A725D}" destId="{A6F8D042-D17F-4854-A48E-43E4B2507197}" srcOrd="1" destOrd="0" presId="urn:microsoft.com/office/officeart/2005/8/layout/arrow3"/>
    <dgm:cxn modelId="{77AA401B-9A7F-4974-BD05-2A4926622ABF}" type="presParOf" srcId="{994DBF41-4E09-469E-A834-60EF472A725D}" destId="{E24D6FC2-27D0-4E7D-BCEB-0237EEC5CEE4}" srcOrd="2" destOrd="0" presId="urn:microsoft.com/office/officeart/2005/8/layout/arrow3"/>
    <dgm:cxn modelId="{9B8B7D5E-DA20-4C02-AD15-9E84B101A04E}" type="presParOf" srcId="{994DBF41-4E09-469E-A834-60EF472A725D}" destId="{83C6649E-6082-46B1-B63B-71C5F1CBAB59}" srcOrd="3" destOrd="0" presId="urn:microsoft.com/office/officeart/2005/8/layout/arrow3"/>
    <dgm:cxn modelId="{7372BAA2-E2A0-43D5-B765-284259D1A430}" type="presParOf" srcId="{994DBF41-4E09-469E-A834-60EF472A725D}" destId="{4CD89C42-77E0-4DA1-9052-FE1982ECE1EA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DA8D6A-9FB3-4FF7-B1AE-91267585DEFB}" type="doc">
      <dgm:prSet loTypeId="urn:microsoft.com/office/officeart/2005/8/layout/arrow4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55F691D-8C0B-42DE-83D9-E98CD12C5D72}">
      <dgm:prSet/>
      <dgm:spPr/>
      <dgm:t>
        <a:bodyPr/>
        <a:lstStyle/>
        <a:p>
          <a:pPr rtl="0"/>
          <a:r>
            <a:rPr lang="ru-RU" b="1" dirty="0" smtClean="0"/>
            <a:t>Задачей современной библиотеки </a:t>
          </a:r>
          <a:r>
            <a:rPr lang="ru-RU" dirty="0" smtClean="0"/>
            <a:t>является стимулирование формирования гармоничных ИП как составной части  информационной культуры пользователей, а также нового мировоззрения и миропонимания, в котором важную роль должно сыграть осознание роли информации как глобального естественного явления.</a:t>
          </a:r>
          <a:endParaRPr lang="ru-RU" dirty="0"/>
        </a:p>
      </dgm:t>
    </dgm:pt>
    <dgm:pt modelId="{4AEE28C7-31B7-4419-9B6E-AD66E0898871}" type="parTrans" cxnId="{5BC6CA52-CBCD-42B5-9153-6A6E3B9569FF}">
      <dgm:prSet/>
      <dgm:spPr/>
      <dgm:t>
        <a:bodyPr/>
        <a:lstStyle/>
        <a:p>
          <a:endParaRPr lang="ru-RU"/>
        </a:p>
      </dgm:t>
    </dgm:pt>
    <dgm:pt modelId="{1EE81AC4-4FB0-4AF6-BC9F-BFE4DBE692E2}" type="sibTrans" cxnId="{5BC6CA52-CBCD-42B5-9153-6A6E3B9569FF}">
      <dgm:prSet/>
      <dgm:spPr/>
      <dgm:t>
        <a:bodyPr/>
        <a:lstStyle/>
        <a:p>
          <a:endParaRPr lang="ru-RU"/>
        </a:p>
      </dgm:t>
    </dgm:pt>
    <dgm:pt modelId="{25F287C7-99AF-455A-BFE0-5AE9FD751D5F}">
      <dgm:prSet/>
      <dgm:spPr/>
      <dgm:t>
        <a:bodyPr/>
        <a:lstStyle/>
        <a:p>
          <a:pPr rtl="0"/>
          <a:r>
            <a:rPr lang="ru-RU" b="1" dirty="0" smtClean="0"/>
            <a:t>Н.Г. Грабарь, Т.Б. Соколовская</a:t>
          </a:r>
          <a:endParaRPr lang="ru-RU" b="1" dirty="0"/>
        </a:p>
      </dgm:t>
    </dgm:pt>
    <dgm:pt modelId="{82FFDE8A-25D3-4344-9573-22B2D42C44B3}" type="parTrans" cxnId="{DBE121D0-1368-4EA8-AA04-03CB54AFC67D}">
      <dgm:prSet/>
      <dgm:spPr/>
      <dgm:t>
        <a:bodyPr/>
        <a:lstStyle/>
        <a:p>
          <a:endParaRPr lang="ru-RU"/>
        </a:p>
      </dgm:t>
    </dgm:pt>
    <dgm:pt modelId="{C49D1E16-9544-4D3C-835E-DFFEDC9A36D4}" type="sibTrans" cxnId="{DBE121D0-1368-4EA8-AA04-03CB54AFC67D}">
      <dgm:prSet/>
      <dgm:spPr/>
      <dgm:t>
        <a:bodyPr/>
        <a:lstStyle/>
        <a:p>
          <a:endParaRPr lang="ru-RU"/>
        </a:p>
      </dgm:t>
    </dgm:pt>
    <dgm:pt modelId="{9A2FAF1D-50E9-404C-BE82-5B979B8CFF3E}" type="pres">
      <dgm:prSet presAssocID="{6BDA8D6A-9FB3-4FF7-B1AE-91267585DEF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A167B8-533B-49A7-8650-EA653C3AD7B8}" type="pres">
      <dgm:prSet presAssocID="{955F691D-8C0B-42DE-83D9-E98CD12C5D72}" presName="upArrow" presStyleLbl="node1" presStyleIdx="0" presStyleCnt="2"/>
      <dgm:spPr/>
    </dgm:pt>
    <dgm:pt modelId="{70A25F1A-C009-4DD2-B8C8-9C5B9972C69D}" type="pres">
      <dgm:prSet presAssocID="{955F691D-8C0B-42DE-83D9-E98CD12C5D72}" presName="upArrowText" presStyleLbl="revTx" presStyleIdx="0" presStyleCnt="2" custScaleX="119435" custScaleY="114461" custLinFactNeighborX="62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1C41A-D401-487C-92DF-1223C0E87D45}" type="pres">
      <dgm:prSet presAssocID="{25F287C7-99AF-455A-BFE0-5AE9FD751D5F}" presName="downArrow" presStyleLbl="node1" presStyleIdx="1" presStyleCnt="2"/>
      <dgm:spPr/>
    </dgm:pt>
    <dgm:pt modelId="{BF7D30CD-F604-4E46-B418-52D3B1EC598C}" type="pres">
      <dgm:prSet presAssocID="{25F287C7-99AF-455A-BFE0-5AE9FD751D5F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8799C5-97F9-4F83-9F02-14C909422EBD}" type="presOf" srcId="{25F287C7-99AF-455A-BFE0-5AE9FD751D5F}" destId="{BF7D30CD-F604-4E46-B418-52D3B1EC598C}" srcOrd="0" destOrd="0" presId="urn:microsoft.com/office/officeart/2005/8/layout/arrow4"/>
    <dgm:cxn modelId="{5BC6CA52-CBCD-42B5-9153-6A6E3B9569FF}" srcId="{6BDA8D6A-9FB3-4FF7-B1AE-91267585DEFB}" destId="{955F691D-8C0B-42DE-83D9-E98CD12C5D72}" srcOrd="0" destOrd="0" parTransId="{4AEE28C7-31B7-4419-9B6E-AD66E0898871}" sibTransId="{1EE81AC4-4FB0-4AF6-BC9F-BFE4DBE692E2}"/>
    <dgm:cxn modelId="{A18DB078-9391-4783-A0E6-DA06711D0B4F}" type="presOf" srcId="{955F691D-8C0B-42DE-83D9-E98CD12C5D72}" destId="{70A25F1A-C009-4DD2-B8C8-9C5B9972C69D}" srcOrd="0" destOrd="0" presId="urn:microsoft.com/office/officeart/2005/8/layout/arrow4"/>
    <dgm:cxn modelId="{52CF4B08-D463-4613-9E7D-59425D4E83CC}" type="presOf" srcId="{6BDA8D6A-9FB3-4FF7-B1AE-91267585DEFB}" destId="{9A2FAF1D-50E9-404C-BE82-5B979B8CFF3E}" srcOrd="0" destOrd="0" presId="urn:microsoft.com/office/officeart/2005/8/layout/arrow4"/>
    <dgm:cxn modelId="{DBE121D0-1368-4EA8-AA04-03CB54AFC67D}" srcId="{6BDA8D6A-9FB3-4FF7-B1AE-91267585DEFB}" destId="{25F287C7-99AF-455A-BFE0-5AE9FD751D5F}" srcOrd="1" destOrd="0" parTransId="{82FFDE8A-25D3-4344-9573-22B2D42C44B3}" sibTransId="{C49D1E16-9544-4D3C-835E-DFFEDC9A36D4}"/>
    <dgm:cxn modelId="{A388CE48-4207-49AE-A42E-E9FFD8E0A959}" type="presParOf" srcId="{9A2FAF1D-50E9-404C-BE82-5B979B8CFF3E}" destId="{B4A167B8-533B-49A7-8650-EA653C3AD7B8}" srcOrd="0" destOrd="0" presId="urn:microsoft.com/office/officeart/2005/8/layout/arrow4"/>
    <dgm:cxn modelId="{DDD563C4-28F7-4E23-896D-7B403A8A6F3D}" type="presParOf" srcId="{9A2FAF1D-50E9-404C-BE82-5B979B8CFF3E}" destId="{70A25F1A-C009-4DD2-B8C8-9C5B9972C69D}" srcOrd="1" destOrd="0" presId="urn:microsoft.com/office/officeart/2005/8/layout/arrow4"/>
    <dgm:cxn modelId="{2D2CEBB3-119E-4B59-A010-33E1A09479EA}" type="presParOf" srcId="{9A2FAF1D-50E9-404C-BE82-5B979B8CFF3E}" destId="{FC21C41A-D401-487C-92DF-1223C0E87D45}" srcOrd="2" destOrd="0" presId="urn:microsoft.com/office/officeart/2005/8/layout/arrow4"/>
    <dgm:cxn modelId="{F5BE9E67-99C8-4314-948A-17241FC4630F}" type="presParOf" srcId="{9A2FAF1D-50E9-404C-BE82-5B979B8CFF3E}" destId="{BF7D30CD-F604-4E46-B418-52D3B1EC598C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A167B8-533B-49A7-8650-EA653C3AD7B8}">
      <dsp:nvSpPr>
        <dsp:cNvPr id="0" name=""/>
        <dsp:cNvSpPr/>
      </dsp:nvSpPr>
      <dsp:spPr>
        <a:xfrm>
          <a:off x="4526" y="0"/>
          <a:ext cx="2715768" cy="2331736"/>
        </a:xfrm>
        <a:prstGeom prst="up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A25F1A-C009-4DD2-B8C8-9C5B9972C69D}">
      <dsp:nvSpPr>
        <dsp:cNvPr id="0" name=""/>
        <dsp:cNvSpPr/>
      </dsp:nvSpPr>
      <dsp:spPr>
        <a:xfrm>
          <a:off x="2801767" y="0"/>
          <a:ext cx="4608576" cy="23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0" rIns="263144" bIns="263144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Эффективный человек мыслит</a:t>
          </a:r>
          <a:br>
            <a:rPr lang="ru-RU" sz="3700" kern="1200" dirty="0" smtClean="0"/>
          </a:br>
          <a:r>
            <a:rPr lang="ru-RU" sz="3700" kern="1200" dirty="0" smtClean="0"/>
            <a:t> не проблемами,</a:t>
          </a:r>
          <a:br>
            <a:rPr lang="ru-RU" sz="3700" kern="1200" dirty="0" smtClean="0"/>
          </a:br>
          <a:r>
            <a:rPr lang="ru-RU" sz="3700" kern="1200" dirty="0" smtClean="0"/>
            <a:t>а возможностями.</a:t>
          </a:r>
          <a:endParaRPr lang="ru-RU" sz="3700" kern="1200" dirty="0"/>
        </a:p>
      </dsp:txBody>
      <dsp:txXfrm>
        <a:off x="2801767" y="0"/>
        <a:ext cx="4608576" cy="2331736"/>
      </dsp:txXfrm>
    </dsp:sp>
    <dsp:sp modelId="{FC21C41A-D401-487C-92DF-1223C0E87D45}">
      <dsp:nvSpPr>
        <dsp:cNvPr id="0" name=""/>
        <dsp:cNvSpPr/>
      </dsp:nvSpPr>
      <dsp:spPr>
        <a:xfrm>
          <a:off x="819256" y="2526047"/>
          <a:ext cx="2715768" cy="2331736"/>
        </a:xfrm>
        <a:prstGeom prst="downArrow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7D30CD-F604-4E46-B418-52D3B1EC598C}">
      <dsp:nvSpPr>
        <dsp:cNvPr id="0" name=""/>
        <dsp:cNvSpPr/>
      </dsp:nvSpPr>
      <dsp:spPr>
        <a:xfrm>
          <a:off x="3616497" y="2526047"/>
          <a:ext cx="4608576" cy="23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0" rIns="263144" bIns="263144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Питер </a:t>
          </a:r>
          <a:r>
            <a:rPr lang="ru-RU" sz="3700" kern="1200" dirty="0" err="1" smtClean="0"/>
            <a:t>Друкер</a:t>
          </a:r>
          <a:endParaRPr lang="ru-RU" sz="3700" kern="1200" dirty="0"/>
        </a:p>
      </dsp:txBody>
      <dsp:txXfrm>
        <a:off x="3616497" y="2526047"/>
        <a:ext cx="4608576" cy="233173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9158C3-B81B-422C-BE7D-AD9181328BB6}">
      <dsp:nvSpPr>
        <dsp:cNvPr id="0" name=""/>
        <dsp:cNvSpPr/>
      </dsp:nvSpPr>
      <dsp:spPr>
        <a:xfrm>
          <a:off x="2589617" y="0"/>
          <a:ext cx="3178979" cy="3178979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Анализ анкет выходного тестирования слушателей курса ФПКП</a:t>
          </a:r>
          <a:r>
            <a:rPr lang="ru-RU" sz="1800" kern="1200" dirty="0" smtClean="0"/>
            <a:t>:</a:t>
          </a:r>
          <a:endParaRPr lang="ru-RU" sz="1800" kern="1200" dirty="0"/>
        </a:p>
      </dsp:txBody>
      <dsp:txXfrm>
        <a:off x="2589617" y="0"/>
        <a:ext cx="3178979" cy="3178979"/>
      </dsp:txXfrm>
    </dsp:sp>
    <dsp:sp modelId="{2AFA3F7B-EBF8-4B03-B636-3923A56C52C1}">
      <dsp:nvSpPr>
        <dsp:cNvPr id="0" name=""/>
        <dsp:cNvSpPr/>
      </dsp:nvSpPr>
      <dsp:spPr>
        <a:xfrm>
          <a:off x="1000128" y="3178979"/>
          <a:ext cx="3178979" cy="3178979"/>
        </a:xfrm>
        <a:prstGeom prst="triangl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уровень </a:t>
          </a:r>
          <a:r>
            <a:rPr lang="ru-RU" sz="1800" kern="1200" dirty="0" err="1" smtClean="0"/>
            <a:t>мотивирован-ности</a:t>
          </a:r>
          <a:endParaRPr lang="ru-RU" sz="1800" kern="1200" dirty="0"/>
        </a:p>
      </dsp:txBody>
      <dsp:txXfrm>
        <a:off x="1000128" y="3178979"/>
        <a:ext cx="3178979" cy="3178979"/>
      </dsp:txXfrm>
    </dsp:sp>
    <dsp:sp modelId="{201149B6-E81B-4EA8-81D7-F550EE436F65}">
      <dsp:nvSpPr>
        <dsp:cNvPr id="0" name=""/>
        <dsp:cNvSpPr/>
      </dsp:nvSpPr>
      <dsp:spPr>
        <a:xfrm rot="10800000">
          <a:off x="2589617" y="3178979"/>
          <a:ext cx="3178979" cy="3178979"/>
        </a:xfrm>
        <a:prstGeom prst="triangl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уровень заинтересованности педагогов в повышении квалификации</a:t>
          </a:r>
          <a:endParaRPr lang="ru-RU" sz="1800" kern="1200" dirty="0"/>
        </a:p>
      </dsp:txBody>
      <dsp:txXfrm rot="10800000">
        <a:off x="2589617" y="3178979"/>
        <a:ext cx="3178979" cy="3178979"/>
      </dsp:txXfrm>
    </dsp:sp>
    <dsp:sp modelId="{08B1EEE7-C51F-4807-877E-8112CAB07109}">
      <dsp:nvSpPr>
        <dsp:cNvPr id="0" name=""/>
        <dsp:cNvSpPr/>
      </dsp:nvSpPr>
      <dsp:spPr>
        <a:xfrm>
          <a:off x="4179107" y="3178979"/>
          <a:ext cx="3178979" cy="3178979"/>
        </a:xfrm>
        <a:prstGeom prst="triangl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уровень </a:t>
          </a:r>
          <a:r>
            <a:rPr lang="ru-RU" sz="1800" kern="1200" dirty="0" err="1" smtClean="0"/>
            <a:t>удовлетворен-ности</a:t>
          </a:r>
          <a:r>
            <a:rPr lang="ru-RU" sz="1800" kern="1200" dirty="0" smtClean="0"/>
            <a:t> содержанием курса</a:t>
          </a:r>
          <a:endParaRPr lang="ru-RU" sz="1800" kern="1200" dirty="0"/>
        </a:p>
      </dsp:txBody>
      <dsp:txXfrm>
        <a:off x="4179107" y="3178979"/>
        <a:ext cx="3178979" cy="31789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A167B8-533B-49A7-8650-EA653C3AD7B8}">
      <dsp:nvSpPr>
        <dsp:cNvPr id="0" name=""/>
        <dsp:cNvSpPr/>
      </dsp:nvSpPr>
      <dsp:spPr>
        <a:xfrm>
          <a:off x="4526" y="0"/>
          <a:ext cx="2715768" cy="2331736"/>
        </a:xfrm>
        <a:prstGeom prst="up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A25F1A-C009-4DD2-B8C8-9C5B9972C69D}">
      <dsp:nvSpPr>
        <dsp:cNvPr id="0" name=""/>
        <dsp:cNvSpPr/>
      </dsp:nvSpPr>
      <dsp:spPr>
        <a:xfrm>
          <a:off x="2801767" y="0"/>
          <a:ext cx="4608576" cy="23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0" rIns="135128" bIns="135128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Представители новых информационных профессий</a:t>
          </a:r>
          <a:r>
            <a:rPr lang="ru-RU" sz="1900" kern="1200" dirty="0" smtClean="0"/>
            <a:t> и представители таких «классических» профессий, как библиотекарь, выполняют одну и ту же социальную функцию – удовлетворяют  информационные потребности, делают информационную среду комфортной для потребителя.</a:t>
          </a:r>
          <a:endParaRPr lang="ru-RU" sz="1900" kern="1200" dirty="0"/>
        </a:p>
      </dsp:txBody>
      <dsp:txXfrm>
        <a:off x="2801767" y="0"/>
        <a:ext cx="4608576" cy="2331736"/>
      </dsp:txXfrm>
    </dsp:sp>
    <dsp:sp modelId="{FC21C41A-D401-487C-92DF-1223C0E87D45}">
      <dsp:nvSpPr>
        <dsp:cNvPr id="0" name=""/>
        <dsp:cNvSpPr/>
      </dsp:nvSpPr>
      <dsp:spPr>
        <a:xfrm>
          <a:off x="819256" y="2526047"/>
          <a:ext cx="2715768" cy="2331736"/>
        </a:xfrm>
        <a:prstGeom prst="downArrow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7D30CD-F604-4E46-B418-52D3B1EC598C}">
      <dsp:nvSpPr>
        <dsp:cNvPr id="0" name=""/>
        <dsp:cNvSpPr/>
      </dsp:nvSpPr>
      <dsp:spPr>
        <a:xfrm>
          <a:off x="3616497" y="2526047"/>
          <a:ext cx="4608576" cy="23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0" rIns="135128" bIns="135128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Ю. Н. Столяров</a:t>
          </a:r>
          <a:endParaRPr lang="ru-RU" sz="1900" b="1" kern="1200" dirty="0"/>
        </a:p>
      </dsp:txBody>
      <dsp:txXfrm>
        <a:off x="3616497" y="2526047"/>
        <a:ext cx="4608576" cy="233173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A167B8-533B-49A7-8650-EA653C3AD7B8}">
      <dsp:nvSpPr>
        <dsp:cNvPr id="0" name=""/>
        <dsp:cNvSpPr/>
      </dsp:nvSpPr>
      <dsp:spPr>
        <a:xfrm>
          <a:off x="4526" y="0"/>
          <a:ext cx="2715768" cy="2331736"/>
        </a:xfrm>
        <a:prstGeom prst="up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A25F1A-C009-4DD2-B8C8-9C5B9972C69D}">
      <dsp:nvSpPr>
        <dsp:cNvPr id="0" name=""/>
        <dsp:cNvSpPr/>
      </dsp:nvSpPr>
      <dsp:spPr>
        <a:xfrm>
          <a:off x="2643209" y="0"/>
          <a:ext cx="5504252" cy="23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0" rIns="135128" bIns="135128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… библиотеки, утратив монополию </a:t>
          </a:r>
          <a:r>
            <a:rPr lang="ru-RU" sz="1900" kern="1200" dirty="0" smtClean="0"/>
            <a:t>на информационное обслуживание и лишившись, таким образом, уникальности предоставляемых услуг, теряют </a:t>
          </a:r>
          <a:r>
            <a:rPr lang="ru-RU" sz="1900" kern="1200" dirty="0" err="1" smtClean="0"/>
            <a:t>востребованность</a:t>
          </a:r>
          <a:r>
            <a:rPr lang="ru-RU" sz="1900" kern="1200" dirty="0" smtClean="0"/>
            <a:t>, вытесняются из информационной инфраструктуры цифровыми сервисами, предоставляющими те же услуги, но с гораздо более высоким качеством.</a:t>
          </a:r>
          <a:endParaRPr lang="ru-RU" sz="1900" kern="1200" dirty="0"/>
        </a:p>
      </dsp:txBody>
      <dsp:txXfrm>
        <a:off x="2643209" y="0"/>
        <a:ext cx="5504252" cy="2331736"/>
      </dsp:txXfrm>
    </dsp:sp>
    <dsp:sp modelId="{FC21C41A-D401-487C-92DF-1223C0E87D45}">
      <dsp:nvSpPr>
        <dsp:cNvPr id="0" name=""/>
        <dsp:cNvSpPr/>
      </dsp:nvSpPr>
      <dsp:spPr>
        <a:xfrm>
          <a:off x="819256" y="2526047"/>
          <a:ext cx="2715768" cy="2331736"/>
        </a:xfrm>
        <a:prstGeom prst="downArrow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7D30CD-F604-4E46-B418-52D3B1EC598C}">
      <dsp:nvSpPr>
        <dsp:cNvPr id="0" name=""/>
        <dsp:cNvSpPr/>
      </dsp:nvSpPr>
      <dsp:spPr>
        <a:xfrm>
          <a:off x="3616497" y="2526047"/>
          <a:ext cx="4608576" cy="23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0" rIns="135128" bIns="135128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В. К. Степанов</a:t>
          </a:r>
          <a:endParaRPr lang="ru-RU" sz="1900" b="1" kern="1200" dirty="0"/>
        </a:p>
      </dsp:txBody>
      <dsp:txXfrm>
        <a:off x="3616497" y="2526047"/>
        <a:ext cx="4608576" cy="233173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A167B8-533B-49A7-8650-EA653C3AD7B8}">
      <dsp:nvSpPr>
        <dsp:cNvPr id="0" name=""/>
        <dsp:cNvSpPr/>
      </dsp:nvSpPr>
      <dsp:spPr>
        <a:xfrm>
          <a:off x="4526" y="84298"/>
          <a:ext cx="2715768" cy="2331736"/>
        </a:xfrm>
        <a:prstGeom prst="up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A25F1A-C009-4DD2-B8C8-9C5B9972C69D}">
      <dsp:nvSpPr>
        <dsp:cNvPr id="0" name=""/>
        <dsp:cNvSpPr/>
      </dsp:nvSpPr>
      <dsp:spPr>
        <a:xfrm>
          <a:off x="2786075" y="-5"/>
          <a:ext cx="5361386" cy="2668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Приоритет библиографической компоненты </a:t>
          </a:r>
          <a:r>
            <a:rPr lang="ru-RU" sz="1800" kern="1200" dirty="0" smtClean="0"/>
            <a:t>библиотечной профессии и деятельности становится важным направлением в развитии информационного общества. Манипулирование информационными моделями книги, не беря в руки книгу, «не входя в электронный документ», позволяют наблюдать, что именно библиографический инструмент лежит в основе многих направлений информационной деятельности. </a:t>
          </a:r>
          <a:endParaRPr lang="ru-RU" sz="1800" kern="1200" dirty="0"/>
        </a:p>
      </dsp:txBody>
      <dsp:txXfrm>
        <a:off x="2786075" y="-5"/>
        <a:ext cx="5361386" cy="2668928"/>
      </dsp:txXfrm>
    </dsp:sp>
    <dsp:sp modelId="{FC21C41A-D401-487C-92DF-1223C0E87D45}">
      <dsp:nvSpPr>
        <dsp:cNvPr id="0" name=""/>
        <dsp:cNvSpPr/>
      </dsp:nvSpPr>
      <dsp:spPr>
        <a:xfrm>
          <a:off x="819256" y="2610345"/>
          <a:ext cx="2715768" cy="2331736"/>
        </a:xfrm>
        <a:prstGeom prst="downArrow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7D30CD-F604-4E46-B418-52D3B1EC598C}">
      <dsp:nvSpPr>
        <dsp:cNvPr id="0" name=""/>
        <dsp:cNvSpPr/>
      </dsp:nvSpPr>
      <dsp:spPr>
        <a:xfrm>
          <a:off x="3616497" y="2610345"/>
          <a:ext cx="4608576" cy="23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В. Н. Лопатина</a:t>
          </a:r>
          <a:endParaRPr lang="ru-RU" sz="1800" b="1" kern="1200" dirty="0"/>
        </a:p>
      </dsp:txBody>
      <dsp:txXfrm>
        <a:off x="3616497" y="2610345"/>
        <a:ext cx="4608576" cy="233173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A167B8-533B-49A7-8650-EA653C3AD7B8}">
      <dsp:nvSpPr>
        <dsp:cNvPr id="0" name=""/>
        <dsp:cNvSpPr/>
      </dsp:nvSpPr>
      <dsp:spPr>
        <a:xfrm>
          <a:off x="4526" y="0"/>
          <a:ext cx="2715768" cy="2331736"/>
        </a:xfrm>
        <a:prstGeom prst="up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A25F1A-C009-4DD2-B8C8-9C5B9972C69D}">
      <dsp:nvSpPr>
        <dsp:cNvPr id="0" name=""/>
        <dsp:cNvSpPr/>
      </dsp:nvSpPr>
      <dsp:spPr>
        <a:xfrm>
          <a:off x="2643209" y="0"/>
          <a:ext cx="5504252" cy="23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0" rIns="135128" bIns="135128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«…Библиограф</a:t>
          </a:r>
          <a:r>
            <a:rPr lang="ru-RU" sz="1900" kern="1200" dirty="0" smtClean="0"/>
            <a:t> «образца» 2010 г. в значительной степени беспомощен в 2013 г.</a:t>
          </a:r>
          <a:br>
            <a:rPr lang="ru-RU" sz="1900" kern="1200" dirty="0" smtClean="0"/>
          </a:br>
          <a:r>
            <a:rPr lang="ru-RU" sz="1900" kern="1200" dirty="0" smtClean="0"/>
            <a:t>Иными словами, библиограф, умеющий искать информацию, сегодня гораздо менее востребован, нежели библиограф, умеющий отбирать и оценивать информацию в зависимости от предпочтений каждого читателя».</a:t>
          </a:r>
          <a:endParaRPr lang="ru-RU" sz="1900" kern="1200" dirty="0"/>
        </a:p>
      </dsp:txBody>
      <dsp:txXfrm>
        <a:off x="2643209" y="0"/>
        <a:ext cx="5504252" cy="2331736"/>
      </dsp:txXfrm>
    </dsp:sp>
    <dsp:sp modelId="{FC21C41A-D401-487C-92DF-1223C0E87D45}">
      <dsp:nvSpPr>
        <dsp:cNvPr id="0" name=""/>
        <dsp:cNvSpPr/>
      </dsp:nvSpPr>
      <dsp:spPr>
        <a:xfrm>
          <a:off x="819256" y="2526047"/>
          <a:ext cx="2715768" cy="2331736"/>
        </a:xfrm>
        <a:prstGeom prst="downArrow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7D30CD-F604-4E46-B418-52D3B1EC598C}">
      <dsp:nvSpPr>
        <dsp:cNvPr id="0" name=""/>
        <dsp:cNvSpPr/>
      </dsp:nvSpPr>
      <dsp:spPr>
        <a:xfrm>
          <a:off x="3616497" y="2526047"/>
          <a:ext cx="4608576" cy="23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0" rIns="135128" bIns="135128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В. К. Степанов</a:t>
          </a:r>
          <a:endParaRPr lang="ru-RU" sz="1900" b="1" kern="1200" dirty="0"/>
        </a:p>
      </dsp:txBody>
      <dsp:txXfrm>
        <a:off x="3616497" y="2526047"/>
        <a:ext cx="4608576" cy="233173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FA8B96-7395-49E8-A1C2-65B528A1CF96}">
      <dsp:nvSpPr>
        <dsp:cNvPr id="0" name=""/>
        <dsp:cNvSpPr/>
      </dsp:nvSpPr>
      <dsp:spPr>
        <a:xfrm>
          <a:off x="1716" y="1438118"/>
          <a:ext cx="3659767" cy="21958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Информационная потребность человека </a:t>
          </a:r>
          <a:endParaRPr lang="ru-RU" sz="1800" kern="1200" dirty="0"/>
        </a:p>
      </dsp:txBody>
      <dsp:txXfrm>
        <a:off x="1716" y="1438118"/>
        <a:ext cx="3659767" cy="2195860"/>
      </dsp:txXfrm>
    </dsp:sp>
    <dsp:sp modelId="{794F97D4-21DD-46DF-B0C3-7F282C1A3C65}">
      <dsp:nvSpPr>
        <dsp:cNvPr id="0" name=""/>
        <dsp:cNvSpPr/>
      </dsp:nvSpPr>
      <dsp:spPr>
        <a:xfrm>
          <a:off x="4027460" y="2082237"/>
          <a:ext cx="775870" cy="9076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027460" y="2082237"/>
        <a:ext cx="775870" cy="907622"/>
      </dsp:txXfrm>
    </dsp:sp>
    <dsp:sp modelId="{E501D428-B94B-4224-AE29-E05B801ABAB0}">
      <dsp:nvSpPr>
        <dsp:cNvPr id="0" name=""/>
        <dsp:cNvSpPr/>
      </dsp:nvSpPr>
      <dsp:spPr>
        <a:xfrm>
          <a:off x="5125390" y="1438118"/>
          <a:ext cx="3659767" cy="21958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это надобность (нужда) в знании, вытекающая из положения личности в социальной группе (обществе), условий окружения, а, следовательно, тех задач, которые необходимо решать в ее интересах. </a:t>
          </a:r>
          <a:endParaRPr lang="ru-RU" sz="1800" kern="1200" dirty="0"/>
        </a:p>
      </dsp:txBody>
      <dsp:txXfrm>
        <a:off x="5125390" y="1438118"/>
        <a:ext cx="3659767" cy="219586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A167B8-533B-49A7-8650-EA653C3AD7B8}">
      <dsp:nvSpPr>
        <dsp:cNvPr id="0" name=""/>
        <dsp:cNvSpPr/>
      </dsp:nvSpPr>
      <dsp:spPr>
        <a:xfrm>
          <a:off x="4526" y="0"/>
          <a:ext cx="2715768" cy="2331736"/>
        </a:xfrm>
        <a:prstGeom prst="up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A25F1A-C009-4DD2-B8C8-9C5B9972C69D}">
      <dsp:nvSpPr>
        <dsp:cNvPr id="0" name=""/>
        <dsp:cNvSpPr/>
      </dsp:nvSpPr>
      <dsp:spPr>
        <a:xfrm>
          <a:off x="2643209" y="0"/>
          <a:ext cx="5504252" cy="23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«</a:t>
          </a:r>
          <a:r>
            <a:rPr lang="ru-RU" sz="2400" b="1" kern="1200" dirty="0" smtClean="0"/>
            <a:t>информационная потребность </a:t>
          </a:r>
          <a:r>
            <a:rPr lang="ru-RU" sz="2400" kern="1200" dirty="0" smtClean="0"/>
            <a:t>– это потребность в знании, свойственном каждому обществу, выражающая его индивидуальность и получающая конкретное выражение в форме информационных запросов».</a:t>
          </a:r>
          <a:endParaRPr lang="ru-RU" sz="2400" kern="1200" dirty="0"/>
        </a:p>
      </dsp:txBody>
      <dsp:txXfrm>
        <a:off x="2643209" y="0"/>
        <a:ext cx="5504252" cy="2331736"/>
      </dsp:txXfrm>
    </dsp:sp>
    <dsp:sp modelId="{FC21C41A-D401-487C-92DF-1223C0E87D45}">
      <dsp:nvSpPr>
        <dsp:cNvPr id="0" name=""/>
        <dsp:cNvSpPr/>
      </dsp:nvSpPr>
      <dsp:spPr>
        <a:xfrm>
          <a:off x="819256" y="2526047"/>
          <a:ext cx="2715768" cy="2331736"/>
        </a:xfrm>
        <a:prstGeom prst="downArrow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7D30CD-F604-4E46-B418-52D3B1EC598C}">
      <dsp:nvSpPr>
        <dsp:cNvPr id="0" name=""/>
        <dsp:cNvSpPr/>
      </dsp:nvSpPr>
      <dsp:spPr>
        <a:xfrm>
          <a:off x="3616497" y="2526047"/>
          <a:ext cx="4608576" cy="23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О. А. Кузнецова</a:t>
          </a:r>
          <a:endParaRPr lang="ru-RU" sz="2400" b="1" kern="1200" dirty="0"/>
        </a:p>
      </dsp:txBody>
      <dsp:txXfrm>
        <a:off x="3616497" y="2526047"/>
        <a:ext cx="4608576" cy="233173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FE2EE3-1157-4E8F-AE10-EE51D3312EAA}">
      <dsp:nvSpPr>
        <dsp:cNvPr id="0" name=""/>
        <dsp:cNvSpPr/>
      </dsp:nvSpPr>
      <dsp:spPr>
        <a:xfrm rot="21300000">
          <a:off x="28060" y="2908649"/>
          <a:ext cx="9087879" cy="1040699"/>
        </a:xfrm>
        <a:prstGeom prst="mathMinus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F8D042-D17F-4854-A48E-43E4B2507197}">
      <dsp:nvSpPr>
        <dsp:cNvPr id="0" name=""/>
        <dsp:cNvSpPr/>
      </dsp:nvSpPr>
      <dsp:spPr>
        <a:xfrm>
          <a:off x="1097280" y="342899"/>
          <a:ext cx="2743200" cy="2743199"/>
        </a:xfrm>
        <a:prstGeom prst="down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4D6FC2-27D0-4E7D-BCEB-0237EEC5CEE4}">
      <dsp:nvSpPr>
        <dsp:cNvPr id="0" name=""/>
        <dsp:cNvSpPr/>
      </dsp:nvSpPr>
      <dsp:spPr>
        <a:xfrm>
          <a:off x="4846320" y="0"/>
          <a:ext cx="2926080" cy="288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Задачу </a:t>
          </a:r>
          <a:r>
            <a:rPr lang="ru-RU" sz="1800" b="0" kern="1200" dirty="0" smtClean="0"/>
            <a:t>развития </a:t>
          </a:r>
          <a:r>
            <a:rPr lang="ru-RU" sz="1800" b="1" kern="1200" dirty="0" smtClean="0"/>
            <a:t>компетентности преподавателя </a:t>
          </a:r>
          <a:r>
            <a:rPr lang="ru-RU" sz="1800" kern="1200" dirty="0" smtClean="0"/>
            <a:t>непосредственно в вузе можно решить посредством организации обучения преподавателей </a:t>
          </a:r>
          <a:r>
            <a:rPr lang="ru-RU" sz="1800" b="1" kern="1200" dirty="0" smtClean="0"/>
            <a:t>на факультете повышения квалификации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>
        <a:off x="4846320" y="0"/>
        <a:ext cx="2926080" cy="2880359"/>
      </dsp:txXfrm>
    </dsp:sp>
    <dsp:sp modelId="{83C6649E-6082-46B1-B63B-71C5F1CBAB59}">
      <dsp:nvSpPr>
        <dsp:cNvPr id="0" name=""/>
        <dsp:cNvSpPr/>
      </dsp:nvSpPr>
      <dsp:spPr>
        <a:xfrm>
          <a:off x="5303519" y="3771899"/>
          <a:ext cx="2743200" cy="2743199"/>
        </a:xfrm>
        <a:prstGeom prst="upArrow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D89C42-77E0-4DA1-9052-FE1982ECE1EA}">
      <dsp:nvSpPr>
        <dsp:cNvPr id="0" name=""/>
        <dsp:cNvSpPr/>
      </dsp:nvSpPr>
      <dsp:spPr>
        <a:xfrm>
          <a:off x="1371600" y="3977639"/>
          <a:ext cx="2926080" cy="288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 этой целью в СФУ была разработана и реализована программа </a:t>
          </a:r>
          <a:r>
            <a:rPr lang="ru-RU" sz="1800" b="1" kern="1200" dirty="0" smtClean="0"/>
            <a:t>«Формирование компетенций преподавателя вуза для работы с информационными ресурсами и ЭБС»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>
        <a:off x="1371600" y="3977639"/>
        <a:ext cx="2926080" cy="288035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A167B8-533B-49A7-8650-EA653C3AD7B8}">
      <dsp:nvSpPr>
        <dsp:cNvPr id="0" name=""/>
        <dsp:cNvSpPr/>
      </dsp:nvSpPr>
      <dsp:spPr>
        <a:xfrm>
          <a:off x="4526" y="84298"/>
          <a:ext cx="2715768" cy="2331736"/>
        </a:xfrm>
        <a:prstGeom prst="up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A25F1A-C009-4DD2-B8C8-9C5B9972C69D}">
      <dsp:nvSpPr>
        <dsp:cNvPr id="0" name=""/>
        <dsp:cNvSpPr/>
      </dsp:nvSpPr>
      <dsp:spPr>
        <a:xfrm>
          <a:off x="2643209" y="-84298"/>
          <a:ext cx="5504252" cy="2668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Задачей современной библиотеки </a:t>
          </a:r>
          <a:r>
            <a:rPr lang="ru-RU" sz="2000" kern="1200" dirty="0" smtClean="0"/>
            <a:t>является стимулирование формирования гармоничных ИП как составной части  информационной культуры пользователей, а также нового мировоззрения и миропонимания, в котором важную роль должно сыграть осознание роли информации как глобального естественного явления.</a:t>
          </a:r>
          <a:endParaRPr lang="ru-RU" sz="2000" kern="1200" dirty="0"/>
        </a:p>
      </dsp:txBody>
      <dsp:txXfrm>
        <a:off x="2643209" y="-84298"/>
        <a:ext cx="5504252" cy="2668928"/>
      </dsp:txXfrm>
    </dsp:sp>
    <dsp:sp modelId="{FC21C41A-D401-487C-92DF-1223C0E87D45}">
      <dsp:nvSpPr>
        <dsp:cNvPr id="0" name=""/>
        <dsp:cNvSpPr/>
      </dsp:nvSpPr>
      <dsp:spPr>
        <a:xfrm>
          <a:off x="819256" y="2610345"/>
          <a:ext cx="2715768" cy="2331736"/>
        </a:xfrm>
        <a:prstGeom prst="downArrow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7D30CD-F604-4E46-B418-52D3B1EC598C}">
      <dsp:nvSpPr>
        <dsp:cNvPr id="0" name=""/>
        <dsp:cNvSpPr/>
      </dsp:nvSpPr>
      <dsp:spPr>
        <a:xfrm>
          <a:off x="3616497" y="2610345"/>
          <a:ext cx="4608576" cy="23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Н.Г. Грабарь, Т.Б. Соколовская</a:t>
          </a:r>
          <a:endParaRPr lang="ru-RU" sz="2000" b="1" kern="1200" dirty="0"/>
        </a:p>
      </dsp:txBody>
      <dsp:txXfrm>
        <a:off x="3616497" y="2610345"/>
        <a:ext cx="4608576" cy="2331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6D15C-BF70-4B4A-8633-61705A11377D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CCB52-BC87-4616-A132-521119CB9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72AF-72DE-498C-81B5-4A7B585A59CD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2555-0497-42DD-959F-3986D54DF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72AF-72DE-498C-81B5-4A7B585A59CD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2555-0497-42DD-959F-3986D54DF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72AF-72DE-498C-81B5-4A7B585A59CD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2555-0497-42DD-959F-3986D54DF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72AF-72DE-498C-81B5-4A7B585A59CD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2555-0497-42DD-959F-3986D54DF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72AF-72DE-498C-81B5-4A7B585A59CD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2555-0497-42DD-959F-3986D54DF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72AF-72DE-498C-81B5-4A7B585A59CD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2555-0497-42DD-959F-3986D54DF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72AF-72DE-498C-81B5-4A7B585A59CD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2555-0497-42DD-959F-3986D54DF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72AF-72DE-498C-81B5-4A7B585A59CD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2555-0497-42DD-959F-3986D54DF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72AF-72DE-498C-81B5-4A7B585A59CD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2555-0497-42DD-959F-3986D54DF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72AF-72DE-498C-81B5-4A7B585A59CD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2555-0497-42DD-959F-3986D54DF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72AF-72DE-498C-81B5-4A7B585A59CD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2555-0497-42DD-959F-3986D54DF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F72AF-72DE-498C-81B5-4A7B585A59CD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82555-0497-42DD-959F-3986D54DF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РАБОТА\для презентации\для презентации\для презентации\новое\лого_БИК_СФУ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1714512" cy="8572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1643050"/>
            <a:ext cx="800105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Информационные потребности преподавателей вуза</a:t>
            </a:r>
            <a:br>
              <a:rPr lang="ru-RU" sz="4400" b="1" dirty="0" smtClean="0"/>
            </a:br>
            <a:r>
              <a:rPr lang="ru-RU" sz="4400" b="1" dirty="0" smtClean="0"/>
              <a:t>и информационная культура</a:t>
            </a:r>
            <a:r>
              <a:rPr lang="ru-RU" sz="2800" dirty="0" smtClean="0"/>
              <a:t>  </a:t>
            </a:r>
          </a:p>
          <a:p>
            <a:pPr algn="r"/>
            <a:endParaRPr lang="ru-RU" sz="2800" i="1" dirty="0" smtClean="0"/>
          </a:p>
          <a:p>
            <a:pPr algn="r"/>
            <a:endParaRPr lang="ru-RU" sz="2800" i="1" dirty="0" smtClean="0"/>
          </a:p>
          <a:p>
            <a:pPr algn="r"/>
            <a:r>
              <a:rPr lang="ru-RU" sz="2800" i="1" dirty="0" smtClean="0"/>
              <a:t>Казанцева Вера Павловна</a:t>
            </a:r>
            <a:r>
              <a:rPr lang="ru-RU" sz="2800" dirty="0" smtClean="0"/>
              <a:t>,</a:t>
            </a:r>
          </a:p>
          <a:p>
            <a:pPr algn="r"/>
            <a:endParaRPr lang="ru-RU" sz="2800" dirty="0" smtClean="0"/>
          </a:p>
          <a:p>
            <a:pPr algn="r"/>
            <a:r>
              <a:rPr lang="ru-RU" sz="2000" i="1" dirty="0" smtClean="0"/>
              <a:t>НБ СФУ, зам. председателя МО вузовских библиотек,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ru-RU" sz="2000" i="1" dirty="0" smtClean="0"/>
              <a:t>канд. филос. наук.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00034" y="1071546"/>
          <a:ext cx="822960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214290"/>
          <a:ext cx="8358214" cy="6357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34" y="0"/>
            <a:ext cx="7643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Результаты анкетирования слушателей ФПКП</a:t>
            </a:r>
            <a:br>
              <a:rPr lang="ru-RU" sz="3600" b="1" dirty="0" smtClean="0"/>
            </a:br>
            <a:r>
              <a:rPr lang="ru-RU" sz="3600" b="1" dirty="0" smtClean="0"/>
              <a:t>(организация обучения)</a:t>
            </a:r>
            <a:endParaRPr lang="ru-RU" sz="36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28596" y="1643050"/>
          <a:ext cx="7643866" cy="52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0" y="1714488"/>
          <a:ext cx="9144000" cy="514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00134" y="0"/>
            <a:ext cx="7643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Результаты анкетирования слушателей ФПКП</a:t>
            </a:r>
            <a:br>
              <a:rPr lang="ru-RU" sz="3600" b="1" dirty="0" smtClean="0"/>
            </a:br>
            <a:r>
              <a:rPr lang="ru-RU" sz="3600" b="1" dirty="0" smtClean="0"/>
              <a:t>(содержание программы обучения)</a:t>
            </a:r>
            <a:endParaRPr lang="ru-RU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0" y="1500174"/>
          <a:ext cx="9144000" cy="535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00134" y="0"/>
            <a:ext cx="7643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Результаты анкетирования слушателей ФПКП</a:t>
            </a:r>
            <a:br>
              <a:rPr lang="ru-RU" sz="3600" b="1" dirty="0" smtClean="0"/>
            </a:br>
            <a:r>
              <a:rPr lang="ru-RU" sz="3600" b="1" dirty="0" smtClean="0"/>
              <a:t>(результаты обучения)</a:t>
            </a:r>
            <a:endParaRPr lang="ru-RU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ФПКП </a:t>
            </a:r>
            <a:r>
              <a:rPr lang="en-US" dirty="0" smtClean="0"/>
              <a:t>2012 </a:t>
            </a:r>
            <a:r>
              <a:rPr lang="ru-RU" dirty="0" smtClean="0"/>
              <a:t>год,  комиссия</a:t>
            </a:r>
            <a:endParaRPr lang="ru-RU" dirty="0"/>
          </a:p>
        </p:txBody>
      </p:sp>
      <p:pic>
        <p:nvPicPr>
          <p:cNvPr id="1026" name="Picture 2" descr="C:\Documents and Settings\vkazanceva\Рабочий стол\для доклада о ФПКП\P616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128791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пуск 2013, осень НБ СФ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29256" y="857232"/>
            <a:ext cx="3179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EBFD03"/>
                </a:solidFill>
              </a:rPr>
              <a:t>НБ СФУ, выпуск 2013 г.</a:t>
            </a:r>
            <a:endParaRPr lang="ru-RU" sz="2400" b="1" dirty="0">
              <a:solidFill>
                <a:srgbClr val="EBFD03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58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929058" y="714356"/>
            <a:ext cx="4946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EBFD03"/>
                </a:solidFill>
              </a:rPr>
              <a:t>Лесосибирский</a:t>
            </a:r>
            <a:r>
              <a:rPr lang="ru-RU" sz="2400" b="1" dirty="0" smtClean="0">
                <a:solidFill>
                  <a:srgbClr val="EBFD03"/>
                </a:solidFill>
              </a:rPr>
              <a:t> филиал СФУ, 2013 г.</a:t>
            </a:r>
            <a:endParaRPr lang="ru-RU" sz="2400" b="1" dirty="0">
              <a:solidFill>
                <a:srgbClr val="EBFD03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РАБОТА\для презентации\для презентации\для презентации\новое\лого_БИК_СФУ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1714512" cy="8572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3357562"/>
            <a:ext cx="8501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Спасибо</a:t>
            </a:r>
            <a:r>
              <a:rPr lang="ru-RU" sz="4400" b="1" dirty="0" smtClean="0"/>
              <a:t>!</a:t>
            </a:r>
          </a:p>
          <a:p>
            <a:pPr algn="ctr"/>
            <a:endParaRPr lang="ru-RU" sz="4400" b="1" dirty="0" smtClean="0"/>
          </a:p>
          <a:p>
            <a:pPr algn="ctr"/>
            <a:endParaRPr lang="ru-RU" sz="2800" dirty="0" smtClean="0"/>
          </a:p>
          <a:p>
            <a:pPr algn="r"/>
            <a:r>
              <a:rPr lang="ru-RU" sz="2400" i="1" dirty="0" smtClean="0"/>
              <a:t>Дизайн слайдов Г.И. Парфеновой</a:t>
            </a:r>
            <a:endParaRPr lang="ru-RU" sz="2400" i="1" dirty="0" smtClean="0"/>
          </a:p>
          <a:p>
            <a:pPr algn="r"/>
            <a:endParaRPr lang="ru-RU" sz="2800" i="1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00034" y="1071546"/>
          <a:ext cx="822960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00034" y="1071546"/>
          <a:ext cx="822960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00034" y="1071546"/>
          <a:ext cx="822960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00034" y="1071546"/>
          <a:ext cx="822960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00034" y="1071546"/>
          <a:ext cx="822960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42844" y="1000108"/>
          <a:ext cx="878687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00034" y="1071546"/>
          <a:ext cx="822960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0"/>
          <a:ext cx="9144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379</Words>
  <Application>Microsoft Office PowerPoint</Application>
  <PresentationFormat>Экран (4:3)</PresentationFormat>
  <Paragraphs>40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ФПКП 2012 год,  комиссия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bgi</dc:creator>
  <cp:lastModifiedBy>Оксана Э. Исмагилова</cp:lastModifiedBy>
  <cp:revision>60</cp:revision>
  <dcterms:created xsi:type="dcterms:W3CDTF">2014-05-07T02:10:29Z</dcterms:created>
  <dcterms:modified xsi:type="dcterms:W3CDTF">2014-06-19T03:02:51Z</dcterms:modified>
</cp:coreProperties>
</file>