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5" r:id="rId6"/>
    <p:sldId id="260" r:id="rId7"/>
    <p:sldId id="261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3F0ED-2364-4AC4-BD9F-2A72CE4D76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DB9EC1-4A59-44F4-919A-0D3095F4AC87}">
      <dgm:prSet/>
      <dgm:spPr/>
      <dgm:t>
        <a:bodyPr/>
        <a:lstStyle/>
        <a:p>
          <a:pPr rtl="0"/>
          <a:r>
            <a:rPr lang="ru-RU" dirty="0" smtClean="0"/>
            <a:t>Спасибо за внимание!</a:t>
          </a:r>
          <a:endParaRPr lang="ru-RU" dirty="0"/>
        </a:p>
      </dgm:t>
    </dgm:pt>
    <dgm:pt modelId="{AF1E01C4-BF81-49B3-B258-11FC31F7AD8C}" type="parTrans" cxnId="{406B5D15-A88B-488D-A561-F1F62B17D6DD}">
      <dgm:prSet/>
      <dgm:spPr/>
      <dgm:t>
        <a:bodyPr/>
        <a:lstStyle/>
        <a:p>
          <a:endParaRPr lang="ru-RU"/>
        </a:p>
      </dgm:t>
    </dgm:pt>
    <dgm:pt modelId="{C6BDC6E4-716B-4E5F-95C6-89CB14E8FFF0}" type="sibTrans" cxnId="{406B5D15-A88B-488D-A561-F1F62B17D6DD}">
      <dgm:prSet/>
      <dgm:spPr/>
      <dgm:t>
        <a:bodyPr/>
        <a:lstStyle/>
        <a:p>
          <a:endParaRPr lang="ru-RU"/>
        </a:p>
      </dgm:t>
    </dgm:pt>
    <dgm:pt modelId="{F9BDD1AC-9830-431F-BE12-A354A7177802}" type="pres">
      <dgm:prSet presAssocID="{3723F0ED-2364-4AC4-BD9F-2A72CE4D76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3C4D0-4675-4B62-A6CD-AC6AB8EE2BA2}" type="pres">
      <dgm:prSet presAssocID="{59DB9EC1-4A59-44F4-919A-0D3095F4AC87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1C08AA0-3118-4273-89B0-14E1938AE231}" type="presOf" srcId="{3723F0ED-2364-4AC4-BD9F-2A72CE4D764C}" destId="{F9BDD1AC-9830-431F-BE12-A354A7177802}" srcOrd="0" destOrd="0" presId="urn:microsoft.com/office/officeart/2005/8/layout/venn1"/>
    <dgm:cxn modelId="{CFDDEF26-4A6D-4505-97C4-D3CA417174AE}" type="presOf" srcId="{59DB9EC1-4A59-44F4-919A-0D3095F4AC87}" destId="{BEC3C4D0-4675-4B62-A6CD-AC6AB8EE2BA2}" srcOrd="0" destOrd="0" presId="urn:microsoft.com/office/officeart/2005/8/layout/venn1"/>
    <dgm:cxn modelId="{406B5D15-A88B-488D-A561-F1F62B17D6DD}" srcId="{3723F0ED-2364-4AC4-BD9F-2A72CE4D764C}" destId="{59DB9EC1-4A59-44F4-919A-0D3095F4AC87}" srcOrd="0" destOrd="0" parTransId="{AF1E01C4-BF81-49B3-B258-11FC31F7AD8C}" sibTransId="{C6BDC6E4-716B-4E5F-95C6-89CB14E8FFF0}"/>
    <dgm:cxn modelId="{0BA314D9-8D58-453C-8AAB-1DB27E424B94}" type="presParOf" srcId="{F9BDD1AC-9830-431F-BE12-A354A7177802}" destId="{BEC3C4D0-4675-4B62-A6CD-AC6AB8EE2BA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3C4D0-4675-4B62-A6CD-AC6AB8EE2BA2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Спасибо за внимание!</a:t>
          </a:r>
          <a:endParaRPr lang="ru-RU" sz="5400" kern="1200" dirty="0"/>
        </a:p>
      </dsp:txBody>
      <dsp:txXfrm>
        <a:off x="1851818" y="0"/>
        <a:ext cx="4525963" cy="4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sibstu.kts.ru/" TargetMode="External"/><Relationship Id="rId2" Type="http://schemas.openxmlformats.org/officeDocument/2006/relationships/hyperlink" Target="http://bik.sfu-kra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rary.sibsau.ru/" TargetMode="External"/><Relationship Id="rId5" Type="http://schemas.openxmlformats.org/officeDocument/2006/relationships/hyperlink" Target="http://www.kgau.ru/" TargetMode="External"/><Relationship Id="rId4" Type="http://schemas.openxmlformats.org/officeDocument/2006/relationships/hyperlink" Target="http://www.library.kspu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bli.ru/" TargetMode="External"/><Relationship Id="rId2" Type="http://schemas.openxmlformats.org/officeDocument/2006/relationships/hyperlink" Target="http://www.krasgm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bup.ru/" TargetMode="External"/><Relationship Id="rId5" Type="http://schemas.openxmlformats.org/officeDocument/2006/relationships/hyperlink" Target="http://www.kqhi.ru/" TargetMode="External"/><Relationship Id="rId4" Type="http://schemas.openxmlformats.org/officeDocument/2006/relationships/hyperlink" Target="http://www.kgamit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Методическое объединение вузовских библиотек Красноярска</a:t>
            </a:r>
            <a:r>
              <a:rPr lang="en-US" b="1" dirty="0" smtClean="0"/>
              <a:t> </a:t>
            </a:r>
            <a:r>
              <a:rPr lang="ru-RU" b="1" dirty="0" smtClean="0"/>
              <a:t>на сайте НБ БИК СФУ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Казанцева Вера Павловна, зам. председателя МО, канд. филос. наук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0130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9787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vkazanceva\Мои документы\Мои рисунки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0" y="52388"/>
            <a:ext cx="1447800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МЕТОДИЧЕСКОМ ЦЕНТРЕ</a:t>
            </a:r>
            <a:endParaRPr lang="ru-RU" dirty="0"/>
          </a:p>
        </p:txBody>
      </p:sp>
      <p:pic>
        <p:nvPicPr>
          <p:cNvPr id="2050" name="Picture 2" descr="C:\Documents and Settings\vkazanceva\Мои документы\Мои рисунки\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5636"/>
            <a:ext cx="8229600" cy="3895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Сайты библиотек вузов Красноярска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а</a:t>
            </a:r>
            <a:endParaRPr lang="ru-RU" dirty="0" smtClean="0"/>
          </a:p>
          <a:p>
            <a:r>
              <a:rPr lang="ru-RU" sz="6400" dirty="0" smtClean="0"/>
              <a:t>1.НБ СФУ</a:t>
            </a:r>
          </a:p>
          <a:p>
            <a:r>
              <a:rPr lang="ru-RU" sz="6400" dirty="0" smtClean="0"/>
              <a:t>Научная библиотека Сибирского федерального университета</a:t>
            </a:r>
          </a:p>
          <a:p>
            <a:r>
              <a:rPr lang="en-US" sz="6400" u="sng" dirty="0" smtClean="0">
                <a:hlinkClick r:id="rId2"/>
              </a:rPr>
              <a:t>http://bik.sfu-kras.ru</a:t>
            </a:r>
            <a:endParaRPr lang="en-US" sz="6400" u="sng" dirty="0" smtClean="0"/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2. НБ </a:t>
            </a:r>
            <a:r>
              <a:rPr lang="ru-RU" sz="6400" dirty="0" err="1" smtClean="0"/>
              <a:t>СибГТУ</a:t>
            </a:r>
            <a:endParaRPr lang="ru-RU" sz="6400" dirty="0" smtClean="0"/>
          </a:p>
          <a:p>
            <a:r>
              <a:rPr lang="ru-RU" sz="6400" dirty="0" smtClean="0"/>
              <a:t>Научная библиотека Сибирского государственного технологического университета</a:t>
            </a:r>
          </a:p>
          <a:p>
            <a:r>
              <a:rPr lang="en-US" sz="6400" u="sng" dirty="0" smtClean="0">
                <a:hlinkClick r:id="rId3"/>
              </a:rPr>
              <a:t>www</a:t>
            </a:r>
            <a:r>
              <a:rPr lang="ru-RU" sz="6400" u="sng" dirty="0" smtClean="0">
                <a:hlinkClick r:id="rId3"/>
              </a:rPr>
              <a:t>.</a:t>
            </a:r>
            <a:r>
              <a:rPr lang="en-US" sz="6400" u="sng" dirty="0" smtClean="0">
                <a:hlinkClick r:id="rId3"/>
              </a:rPr>
              <a:t>library</a:t>
            </a:r>
            <a:r>
              <a:rPr lang="ru-RU" sz="6400" u="sng" dirty="0" smtClean="0">
                <a:hlinkClick r:id="rId3"/>
              </a:rPr>
              <a:t>.</a:t>
            </a:r>
            <a:r>
              <a:rPr lang="en-US" sz="6400" u="sng" dirty="0" err="1" smtClean="0">
                <a:hlinkClick r:id="rId3"/>
              </a:rPr>
              <a:t>sibstu</a:t>
            </a:r>
            <a:r>
              <a:rPr lang="ru-RU" sz="6400" u="sng" dirty="0" smtClean="0">
                <a:hlinkClick r:id="rId3"/>
              </a:rPr>
              <a:t>.</a:t>
            </a:r>
            <a:r>
              <a:rPr lang="en-US" sz="6400" u="sng" dirty="0" err="1" smtClean="0">
                <a:hlinkClick r:id="rId3"/>
              </a:rPr>
              <a:t>kts</a:t>
            </a:r>
            <a:r>
              <a:rPr lang="ru-RU" sz="6400" u="sng" dirty="0" smtClean="0">
                <a:hlinkClick r:id="rId3"/>
              </a:rPr>
              <a:t>.</a:t>
            </a:r>
            <a:r>
              <a:rPr lang="en-US" sz="6400" u="sng" dirty="0" err="1" smtClean="0">
                <a:hlinkClick r:id="rId3"/>
              </a:rPr>
              <a:t>ru</a:t>
            </a:r>
            <a:r>
              <a:rPr lang="ru-RU" sz="6400" u="sng" dirty="0" smtClean="0">
                <a:hlinkClick r:id="rId3"/>
              </a:rPr>
              <a:t>/</a:t>
            </a:r>
            <a:endParaRPr lang="ru-RU" sz="6400" dirty="0" smtClean="0"/>
          </a:p>
          <a:p>
            <a:r>
              <a:rPr lang="ru-RU" sz="6400" dirty="0" smtClean="0"/>
              <a:t> </a:t>
            </a:r>
          </a:p>
          <a:p>
            <a:r>
              <a:rPr lang="ru-RU" sz="6400" dirty="0" smtClean="0"/>
              <a:t>3. НБ КГПУ</a:t>
            </a:r>
          </a:p>
          <a:p>
            <a:r>
              <a:rPr lang="ru-RU" sz="6400" dirty="0" smtClean="0"/>
              <a:t>Научная библиотека Красноярского государственного университета им. В.П.Астафьева</a:t>
            </a:r>
          </a:p>
          <a:p>
            <a:r>
              <a:rPr lang="ru-RU" sz="6400" u="sng" dirty="0" err="1" smtClean="0">
                <a:hlinkClick r:id="rId4"/>
              </a:rPr>
              <a:t>www</a:t>
            </a:r>
            <a:r>
              <a:rPr lang="ru-RU" sz="6400" u="sng" dirty="0" smtClean="0">
                <a:hlinkClick r:id="rId4"/>
              </a:rPr>
              <a:t>.</a:t>
            </a:r>
            <a:r>
              <a:rPr lang="en-US" sz="6400" u="sng" dirty="0" smtClean="0">
                <a:hlinkClick r:id="rId4"/>
              </a:rPr>
              <a:t>l</a:t>
            </a:r>
            <a:r>
              <a:rPr lang="ru-RU" sz="6400" u="sng" dirty="0" err="1" smtClean="0">
                <a:hlinkClick r:id="rId4"/>
              </a:rPr>
              <a:t>ibrary</a:t>
            </a:r>
            <a:r>
              <a:rPr lang="en-US" sz="6400" u="sng" dirty="0" smtClean="0">
                <a:hlinkClick r:id="rId4"/>
              </a:rPr>
              <a:t>.</a:t>
            </a:r>
            <a:r>
              <a:rPr lang="en-US" sz="6400" u="sng" dirty="0" err="1" smtClean="0">
                <a:hlinkClick r:id="rId4"/>
              </a:rPr>
              <a:t>kspu</a:t>
            </a:r>
            <a:r>
              <a:rPr lang="ru-RU" sz="6400" u="sng" dirty="0" smtClean="0">
                <a:hlinkClick r:id="rId4"/>
              </a:rPr>
              <a:t>.</a:t>
            </a:r>
            <a:r>
              <a:rPr lang="en-US" sz="6400" u="sng" dirty="0" err="1" smtClean="0">
                <a:hlinkClick r:id="rId4"/>
              </a:rPr>
              <a:t>ru</a:t>
            </a:r>
            <a:r>
              <a:rPr lang="en-US" sz="6400" u="sng" dirty="0" smtClean="0">
                <a:hlinkClick r:id="rId4"/>
              </a:rPr>
              <a:t>/</a:t>
            </a:r>
            <a:endParaRPr lang="ru-RU" sz="6400" dirty="0" smtClean="0"/>
          </a:p>
          <a:p>
            <a:r>
              <a:rPr lang="ru-RU" sz="6400" dirty="0" smtClean="0"/>
              <a:t> </a:t>
            </a:r>
          </a:p>
          <a:p>
            <a:r>
              <a:rPr lang="ru-RU" sz="6400" dirty="0" smtClean="0"/>
              <a:t>4. Библиотека </a:t>
            </a:r>
            <a:r>
              <a:rPr lang="ru-RU" sz="6400" dirty="0" err="1" smtClean="0"/>
              <a:t>КрасГАУ</a:t>
            </a:r>
            <a:endParaRPr lang="ru-RU" sz="6400" dirty="0" smtClean="0"/>
          </a:p>
          <a:p>
            <a:r>
              <a:rPr lang="ru-RU" sz="6400" dirty="0" smtClean="0"/>
              <a:t>Библиотека Красноярского государственного аграрного университета</a:t>
            </a:r>
          </a:p>
          <a:p>
            <a:r>
              <a:rPr lang="ru-RU" sz="6400" u="sng" dirty="0" err="1" smtClean="0">
                <a:hlinkClick r:id="rId5"/>
              </a:rPr>
              <a:t>www</a:t>
            </a:r>
            <a:r>
              <a:rPr lang="ru-RU" sz="6400" u="sng" dirty="0" smtClean="0">
                <a:hlinkClick r:id="rId5"/>
              </a:rPr>
              <a:t>.</a:t>
            </a:r>
            <a:r>
              <a:rPr lang="en-US" sz="6400" u="sng" dirty="0" err="1" smtClean="0">
                <a:hlinkClick r:id="rId5"/>
              </a:rPr>
              <a:t>kgau</a:t>
            </a:r>
            <a:r>
              <a:rPr lang="ru-RU" sz="6400" u="sng" dirty="0" smtClean="0">
                <a:hlinkClick r:id="rId5"/>
              </a:rPr>
              <a:t>.</a:t>
            </a:r>
            <a:r>
              <a:rPr lang="en-US" sz="6400" u="sng" dirty="0" err="1" smtClean="0">
                <a:hlinkClick r:id="rId5"/>
              </a:rPr>
              <a:t>ru</a:t>
            </a:r>
            <a:r>
              <a:rPr lang="ru-RU" sz="6400" dirty="0" smtClean="0"/>
              <a:t> 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5. НБ </a:t>
            </a:r>
            <a:r>
              <a:rPr lang="ru-RU" sz="6400" dirty="0" err="1" smtClean="0"/>
              <a:t>СибГАУ</a:t>
            </a:r>
            <a:endParaRPr lang="ru-RU" sz="6400" dirty="0" smtClean="0"/>
          </a:p>
          <a:p>
            <a:r>
              <a:rPr lang="ru-RU" sz="6400" dirty="0" smtClean="0"/>
              <a:t>Научная библиотека Сибирского государственного аэрокосмического университета им. </a:t>
            </a:r>
            <a:r>
              <a:rPr lang="ru-RU" sz="6400" dirty="0" err="1" smtClean="0"/>
              <a:t>М.Ф.Решетнева</a:t>
            </a:r>
            <a:endParaRPr lang="ru-RU" sz="6400" dirty="0" smtClean="0"/>
          </a:p>
          <a:p>
            <a:r>
              <a:rPr lang="en-US" sz="6400" u="sng" dirty="0" smtClean="0">
                <a:hlinkClick r:id="rId6"/>
              </a:rPr>
              <a:t>http://www.library.sibsau.ru</a:t>
            </a:r>
            <a:endParaRPr lang="ru-RU" sz="6400" dirty="0" smtClean="0"/>
          </a:p>
          <a:p>
            <a:r>
              <a:rPr lang="ru-RU" sz="5600" dirty="0" smtClean="0"/>
              <a:t> 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 </a:t>
            </a:r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Сайты библиотек вузов Красноярска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6. НБ КГМУ</a:t>
            </a:r>
          </a:p>
          <a:p>
            <a:r>
              <a:rPr lang="ru-RU" sz="6400" dirty="0" smtClean="0"/>
              <a:t>Научная библиотека Красноярского государственного медицинского университета им.В.Ф. </a:t>
            </a:r>
            <a:r>
              <a:rPr lang="ru-RU" sz="6400" dirty="0" err="1" smtClean="0"/>
              <a:t>Войно-Ясенецкого</a:t>
            </a:r>
            <a:endParaRPr lang="ru-RU" sz="6400" dirty="0" smtClean="0"/>
          </a:p>
          <a:p>
            <a:r>
              <a:rPr lang="ru-RU" sz="6400" u="sng" dirty="0" smtClean="0">
                <a:hlinkClick r:id="rId2"/>
              </a:rPr>
              <a:t>http://www.krasgmu.ru</a:t>
            </a:r>
            <a:endParaRPr lang="ru-RU" sz="6400" dirty="0" smtClean="0"/>
          </a:p>
          <a:p>
            <a:r>
              <a:rPr lang="ru-RU" sz="6400" dirty="0" smtClean="0"/>
              <a:t> </a:t>
            </a:r>
          </a:p>
          <a:p>
            <a:r>
              <a:rPr lang="en-US" sz="6400" dirty="0" smtClean="0"/>
              <a:t>7</a:t>
            </a:r>
            <a:r>
              <a:rPr lang="ru-RU" sz="6400" dirty="0" smtClean="0"/>
              <a:t>. Библиотека </a:t>
            </a:r>
            <a:r>
              <a:rPr lang="ru-RU" sz="6400" dirty="0" err="1" smtClean="0"/>
              <a:t>СибЮИ</a:t>
            </a:r>
            <a:r>
              <a:rPr lang="ru-RU" sz="6400" dirty="0" smtClean="0"/>
              <a:t> </a:t>
            </a:r>
          </a:p>
          <a:p>
            <a:r>
              <a:rPr lang="ru-RU" sz="6400" dirty="0" smtClean="0"/>
              <a:t>Библиотека Сибирского юридического института ФСКН России</a:t>
            </a:r>
          </a:p>
          <a:p>
            <a:r>
              <a:rPr lang="ru-RU" sz="6400" u="sng" dirty="0" smtClean="0">
                <a:hlinkClick r:id="rId3"/>
              </a:rPr>
              <a:t>http://www.sibli.ru</a:t>
            </a:r>
            <a:endParaRPr lang="ru-RU" sz="6400" dirty="0" smtClean="0"/>
          </a:p>
          <a:p>
            <a:r>
              <a:rPr lang="ru-RU" sz="6400" dirty="0" smtClean="0"/>
              <a:t> </a:t>
            </a:r>
          </a:p>
          <a:p>
            <a:r>
              <a:rPr lang="en-US" sz="6400" dirty="0" smtClean="0"/>
              <a:t>8</a:t>
            </a:r>
            <a:r>
              <a:rPr lang="ru-RU" sz="6400" dirty="0" smtClean="0"/>
              <a:t>. Библиотека </a:t>
            </a:r>
            <a:r>
              <a:rPr lang="ru-RU" sz="6400" dirty="0" err="1" smtClean="0"/>
              <a:t>КГАМиТ</a:t>
            </a:r>
            <a:endParaRPr lang="ru-RU" sz="6400" dirty="0" smtClean="0"/>
          </a:p>
          <a:p>
            <a:r>
              <a:rPr lang="ru-RU" sz="6400" dirty="0" smtClean="0"/>
              <a:t>Библиотека Красноярской государственной академии музыки и театра</a:t>
            </a:r>
          </a:p>
          <a:p>
            <a:r>
              <a:rPr lang="en-US" sz="6400" u="sng" dirty="0" smtClean="0">
                <a:hlinkClick r:id="rId4"/>
              </a:rPr>
              <a:t>http://www.kgamit.ru</a:t>
            </a:r>
            <a:endParaRPr lang="ru-RU" sz="6400" dirty="0" smtClean="0"/>
          </a:p>
          <a:p>
            <a:r>
              <a:rPr lang="ru-RU" sz="6400" dirty="0" smtClean="0"/>
              <a:t> </a:t>
            </a:r>
          </a:p>
          <a:p>
            <a:r>
              <a:rPr lang="en-US" sz="6400" dirty="0" smtClean="0"/>
              <a:t>9</a:t>
            </a:r>
            <a:r>
              <a:rPr lang="ru-RU" sz="6400" dirty="0" smtClean="0"/>
              <a:t>. Библиотека КГХИ</a:t>
            </a:r>
          </a:p>
          <a:p>
            <a:r>
              <a:rPr lang="ru-RU" sz="6400" dirty="0" smtClean="0"/>
              <a:t>Библиотека Красноярского государственного художественного института</a:t>
            </a:r>
          </a:p>
          <a:p>
            <a:r>
              <a:rPr lang="en-US" sz="6400" u="sng" dirty="0" smtClean="0">
                <a:hlinkClick r:id="rId5"/>
              </a:rPr>
              <a:t>http://www.kqhi.ru</a:t>
            </a:r>
            <a:endParaRPr lang="ru-RU" sz="6400" dirty="0" smtClean="0"/>
          </a:p>
          <a:p>
            <a:r>
              <a:rPr lang="ru-RU" sz="6400" dirty="0" smtClean="0"/>
              <a:t> </a:t>
            </a:r>
          </a:p>
          <a:p>
            <a:r>
              <a:rPr lang="ru-RU" sz="6400" dirty="0" smtClean="0"/>
              <a:t>10. Библиотека СИБУП</a:t>
            </a:r>
          </a:p>
          <a:p>
            <a:r>
              <a:rPr lang="ru-RU" sz="6400" dirty="0" smtClean="0"/>
              <a:t>Библиотека НОУ ВПО Сибирского института бизнеса, управления и психологии»</a:t>
            </a:r>
            <a:r>
              <a:rPr lang="en-US" sz="6400" dirty="0" smtClean="0"/>
              <a:t> </a:t>
            </a:r>
          </a:p>
          <a:p>
            <a:r>
              <a:rPr lang="en-US" sz="6400" dirty="0" smtClean="0">
                <a:hlinkClick r:id="rId6"/>
              </a:rPr>
              <a:t>http://www.sibup.ru</a:t>
            </a:r>
            <a:endParaRPr lang="en-US" sz="6400" dirty="0" smtClean="0"/>
          </a:p>
          <a:p>
            <a:endParaRPr lang="ru-RU" sz="4300" dirty="0" smtClean="0"/>
          </a:p>
          <a:p>
            <a:r>
              <a:rPr lang="ru-RU" sz="43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</a:t>
            </a:r>
            <a:endParaRPr lang="ru-RU" dirty="0"/>
          </a:p>
        </p:txBody>
      </p:sp>
      <p:pic>
        <p:nvPicPr>
          <p:cNvPr id="4098" name="Picture 2" descr="C:\Documents and Settings\vkazanceva\Мои документы\Мои рисунки\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ИРБИС-КЛУБ</a:t>
            </a:r>
            <a:endParaRPr lang="ru-RU" dirty="0"/>
          </a:p>
        </p:txBody>
      </p:sp>
      <p:pic>
        <p:nvPicPr>
          <p:cNvPr id="5122" name="Picture 2" descr="C:\Documents and Settings\vkazanceva\Мои документы\Мои рисунки\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84976" cy="45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ИРБИС в Красноярске</a:t>
            </a:r>
            <a:endParaRPr lang="ru-RU" dirty="0"/>
          </a:p>
        </p:txBody>
      </p:sp>
      <p:pic>
        <p:nvPicPr>
          <p:cNvPr id="6146" name="Picture 2" descr="C:\Documents and Settings\vkazanceva\Мои документы\Мои рисунки\7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6895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88424" cy="17281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Новые </a:t>
            </a:r>
            <a:r>
              <a:rPr lang="ru-RU" sz="4000" b="1" i="1" dirty="0">
                <a:solidFill>
                  <a:srgbClr val="FF0000"/>
                </a:solidFill>
              </a:rPr>
              <a:t>разработки библиотек Красноярска в </a:t>
            </a:r>
            <a:r>
              <a:rPr lang="ru-RU" sz="4000" b="1" i="1" dirty="0" smtClean="0">
                <a:solidFill>
                  <a:srgbClr val="FF0000"/>
                </a:solidFill>
              </a:rPr>
              <a:t>САБ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ИРБИС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2012-2013гг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 descr="C:\Documents and Settings\vkazanceva\Рабочий стол\ИРБИС\ИРБИС-клуб 2012\фото Ирбис\e777ad6cb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8064896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92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Методическое объединение вузовских библиотек Красноярска на сайте НБ БИК СФУ</vt:lpstr>
      <vt:lpstr>Слайд 2</vt:lpstr>
      <vt:lpstr>О МЕТОДИЧЕСКОМ ЦЕНТРЕ</vt:lpstr>
      <vt:lpstr>Сайты библиотек вузов Красноярска</vt:lpstr>
      <vt:lpstr>Сайты библиотек вузов Красноярска</vt:lpstr>
      <vt:lpstr>ОТЧЕТ</vt:lpstr>
      <vt:lpstr>ИРБИС-КЛУБ</vt:lpstr>
      <vt:lpstr>ИРБИС в Красноярске</vt:lpstr>
      <vt:lpstr>  Новые разработки библиотек Красноярска в САБ ИРБИС  2012-2013гг.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vkazanceva</cp:lastModifiedBy>
  <cp:revision>10</cp:revision>
  <dcterms:modified xsi:type="dcterms:W3CDTF">2014-04-28T08:31:55Z</dcterms:modified>
</cp:coreProperties>
</file>