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E87A-710A-4DA8-B994-FA46427386CD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688617D-E5F8-4213-9742-0531979EC5B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E87A-710A-4DA8-B994-FA46427386CD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8617D-E5F8-4213-9742-0531979EC5B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688617D-E5F8-4213-9742-0531979EC5B3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E87A-710A-4DA8-B994-FA46427386CD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E87A-710A-4DA8-B994-FA46427386CD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688617D-E5F8-4213-9742-0531979EC5B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E87A-710A-4DA8-B994-FA46427386CD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688617D-E5F8-4213-9742-0531979EC5B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FA4E87A-710A-4DA8-B994-FA46427386CD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8617D-E5F8-4213-9742-0531979EC5B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E87A-710A-4DA8-B994-FA46427386CD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688617D-E5F8-4213-9742-0531979EC5B3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E87A-710A-4DA8-B994-FA46427386CD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688617D-E5F8-4213-9742-0531979EC5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E87A-710A-4DA8-B994-FA46427386CD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688617D-E5F8-4213-9742-0531979EC5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688617D-E5F8-4213-9742-0531979EC5B3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E87A-710A-4DA8-B994-FA46427386CD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688617D-E5F8-4213-9742-0531979EC5B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FA4E87A-710A-4DA8-B994-FA46427386CD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FA4E87A-710A-4DA8-B994-FA46427386CD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688617D-E5F8-4213-9742-0531979EC5B3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787878"/>
            <a:ext cx="9144000" cy="34605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Поздравительное письмо</a:t>
            </a:r>
            <a:b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Ассоциации ЭБНИТ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" name="Picture 2" descr="S:\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088193"/>
            <a:ext cx="4114165" cy="5805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952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2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Официальная</vt:lpstr>
      <vt:lpstr>Поздравительное письмо  Ассоциации ЭБНИТ</vt:lpstr>
    </vt:vector>
  </TitlesOfParts>
  <Company>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Поздравительное письмо  Ассоциации ЭБНИТ</dc:title>
  <dc:creator>OOD-1, ood1</dc:creator>
  <cp:lastModifiedBy>55-ПК, 55</cp:lastModifiedBy>
  <cp:revision>2</cp:revision>
  <dcterms:created xsi:type="dcterms:W3CDTF">2014-11-24T07:17:38Z</dcterms:created>
  <dcterms:modified xsi:type="dcterms:W3CDTF">2014-11-26T02:43:27Z</dcterms:modified>
</cp:coreProperties>
</file>