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3" r:id="rId6"/>
    <p:sldId id="264" r:id="rId7"/>
    <p:sldId id="272" r:id="rId8"/>
    <p:sldId id="262" r:id="rId9"/>
    <p:sldId id="265" r:id="rId10"/>
    <p:sldId id="266" r:id="rId11"/>
    <p:sldId id="268" r:id="rId12"/>
    <p:sldId id="267" r:id="rId13"/>
    <p:sldId id="269" r:id="rId14"/>
    <p:sldId id="270" r:id="rId15"/>
    <p:sldId id="27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>
        <p:scale>
          <a:sx n="70" d="100"/>
          <a:sy n="70" d="100"/>
        </p:scale>
        <p:origin x="-10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E9500-D752-4589-961B-FCCC40E469D2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5F393-AF70-4C51-97E9-B6EB397B7F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5F393-AF70-4C51-97E9-B6EB397B7FD7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11/25/2014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7290" y="1071546"/>
            <a:ext cx="7786710" cy="3618056"/>
          </a:xfrm>
        </p:spPr>
        <p:txBody>
          <a:bodyPr>
            <a:noAutofit/>
          </a:bodyPr>
          <a:lstStyle/>
          <a:p>
            <a:r>
              <a:rPr lang="ru-RU" sz="5400" dirty="0" smtClean="0"/>
              <a:t>Проверка фонда </a:t>
            </a:r>
            <a:br>
              <a:rPr lang="ru-RU" sz="5400" dirty="0" smtClean="0"/>
            </a:br>
            <a:r>
              <a:rPr lang="ru-RU" sz="5400" dirty="0" smtClean="0"/>
              <a:t>с применением </a:t>
            </a:r>
            <a:br>
              <a:rPr lang="ru-RU" sz="5400" dirty="0" smtClean="0"/>
            </a:br>
            <a:r>
              <a:rPr lang="ru-RU" sz="5400" dirty="0" smtClean="0"/>
              <a:t>средств автоматизации</a:t>
            </a:r>
            <a:endParaRPr lang="ru-RU" sz="5400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Протокол проверки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2071678"/>
            <a:ext cx="8001024" cy="307183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Проверено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Проверено (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N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из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M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экземпляров)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Не на месте (место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хранения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Неверный статус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Экземпляр не найден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Результат проверки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pic>
        <p:nvPicPr>
          <p:cNvPr id="6" name="Рисунок 5" descr="Снимок-OKT-ZAV-WIN (308 386 108) - TeamViewer - Бесплатная лицензия (только некоммерческое использование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500174"/>
            <a:ext cx="5721167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Результат проверки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2000240"/>
            <a:ext cx="8001024" cy="250033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Инвентарные номера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ПРОВЕРЕНЫ ГГГГ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ММ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ДД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НЕ ПРОВЕРЕНЫ  (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код места </a:t>
            </a:r>
            <a:r>
              <a:rPr lang="ru-RU" sz="4000" dirty="0" err="1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хр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baseline="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baseline="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НЕ НА МЕСТЕ  (</a:t>
            </a:r>
            <a:r>
              <a:rPr lang="ru-RU" sz="4000" baseline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код</a:t>
            </a:r>
            <a:r>
              <a:rPr lang="ru-RU" sz="400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места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err="1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хр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4000" baseline="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Анализ результатов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1428736"/>
            <a:ext cx="8001024" cy="500063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«Не на месте»: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 Неверные данные поле 910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 Неверный способ ввода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данных</a:t>
            </a:r>
            <a:endParaRPr lang="ru-RU" sz="4000" dirty="0" smtClean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«Не проверены»: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на руках у читателя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списаны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утеряны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нет данных штрих-кода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Проблемы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1928802"/>
            <a:ext cx="7786710" cy="321471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Ошибки при загрузке больших  объемов данных в систему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Выдача книг в промежутке между сбором данных и загрузкой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Ошибки считывания штрих-кода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Автоматизированная </a:t>
            </a:r>
            <a:br>
              <a:rPr lang="ru-RU" sz="4800" b="1" dirty="0" smtClean="0"/>
            </a:br>
            <a:r>
              <a:rPr lang="ru-RU" sz="4800" b="1" dirty="0" smtClean="0"/>
              <a:t>проверка фонда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pic>
        <p:nvPicPr>
          <p:cNvPr id="6" name="Рисунок 5" descr="event-146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357694"/>
            <a:ext cx="2200276" cy="1920624"/>
          </a:xfrm>
          <a:prstGeom prst="rect">
            <a:avLst/>
          </a:prstGeom>
        </p:spPr>
      </p:pic>
      <p:pic>
        <p:nvPicPr>
          <p:cNvPr id="9" name="Рисунок 8" descr="katalo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4071942"/>
            <a:ext cx="2143140" cy="2056954"/>
          </a:xfrm>
          <a:prstGeom prst="rect">
            <a:avLst/>
          </a:prstGeom>
        </p:spPr>
      </p:pic>
      <p:pic>
        <p:nvPicPr>
          <p:cNvPr id="10" name="Рисунок 9" descr="el_catalo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1571612"/>
            <a:ext cx="2405068" cy="2405068"/>
          </a:xfrm>
          <a:prstGeom prst="rect">
            <a:avLst/>
          </a:prstGeom>
        </p:spPr>
      </p:pic>
      <p:sp>
        <p:nvSpPr>
          <p:cNvPr id="11" name="Двойная стрелка влево/вправо 10"/>
          <p:cNvSpPr/>
          <p:nvPr/>
        </p:nvSpPr>
        <p:spPr>
          <a:xfrm rot="13302659">
            <a:off x="5610617" y="3736508"/>
            <a:ext cx="1383990" cy="64294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164361">
            <a:off x="3054813" y="3627118"/>
            <a:ext cx="1285884" cy="6429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Итоги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2000240"/>
            <a:ext cx="7786710" cy="314327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Оперативная актуализация данных «Электронного каталога»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Экономия рабочего времени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Получение данных о реальном состоянии ЭК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 о фонде…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1714488"/>
            <a:ext cx="8001024" cy="514351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Восьмизначный штрих-код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Ч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асть экземпляров не имеет записей в  «Электронном каталоге»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Характеристика помещений:</a:t>
            </a:r>
          </a:p>
          <a:p>
            <a:pPr lvl="1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большая площадь</a:t>
            </a:r>
          </a:p>
          <a:p>
            <a:pPr lvl="1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плотная расстановка стеллажей</a:t>
            </a:r>
          </a:p>
          <a:p>
            <a:pPr lvl="1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удалённость от узлов л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сети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Цели и задачи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1928802"/>
            <a:ext cx="8001024" cy="271464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Получение достоверных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данных   о состоянии фонда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Актуализация данных записей ЭК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Выявление ошибок в записях ЭК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Сбор данных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2071678"/>
            <a:ext cx="7786710" cy="200026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Выборка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записей вручную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Ввод через сканер штрих-кодов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Загрузка текстового файла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Сканер штрих-кодов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pic>
        <p:nvPicPr>
          <p:cNvPr id="6" name="Рисунок 5" descr="Pulsar-BT10-C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172" y="2306646"/>
            <a:ext cx="3538828" cy="4551354"/>
          </a:xfrm>
          <a:prstGeom prst="rect">
            <a:avLst/>
          </a:prstGeom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1142976" y="785794"/>
            <a:ext cx="7786710" cy="350046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Радиус работы до 10 метров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Высокая цена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Отсутствие контроля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данных при сканировании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ipherlab-8000-karmannyy-terminal-sbora-dannyk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928802"/>
            <a:ext cx="4500570" cy="450057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Терминал сбора данных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1928778"/>
            <a:ext cx="7786710" cy="492922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Память от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2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Мб</a:t>
            </a:r>
          </a:p>
          <a:p>
            <a:pPr lvl="0">
              <a:spcBef>
                <a:spcPct val="0"/>
              </a:spcBef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      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2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Мб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~ 260 000 </a:t>
            </a:r>
            <a:r>
              <a:rPr lang="ru-RU" sz="2800" dirty="0" err="1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ш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/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к</a:t>
            </a:r>
            <a:endParaRPr lang="ru-RU" sz="2800" dirty="0" smtClean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Широкий функционал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Удобный интерфейс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Контроль данных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  при сканировании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Этапы проверки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pic>
        <p:nvPicPr>
          <p:cNvPr id="6" name="Рисунок 5" descr="event-146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643050"/>
            <a:ext cx="2200276" cy="1920624"/>
          </a:xfrm>
          <a:prstGeom prst="rect">
            <a:avLst/>
          </a:prstGeom>
        </p:spPr>
      </p:pic>
      <p:pic>
        <p:nvPicPr>
          <p:cNvPr id="9" name="Рисунок 8" descr="katalo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4357694"/>
            <a:ext cx="2143140" cy="2056954"/>
          </a:xfrm>
          <a:prstGeom prst="rect">
            <a:avLst/>
          </a:prstGeom>
        </p:spPr>
      </p:pic>
      <p:pic>
        <p:nvPicPr>
          <p:cNvPr id="10" name="Рисунок 9" descr="el_catalo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214818"/>
            <a:ext cx="2405068" cy="2405068"/>
          </a:xfrm>
          <a:prstGeom prst="rect">
            <a:avLst/>
          </a:prstGeom>
        </p:spPr>
      </p:pic>
      <p:sp>
        <p:nvSpPr>
          <p:cNvPr id="11" name="Двойная стрелка влево/вправо 10"/>
          <p:cNvSpPr/>
          <p:nvPr/>
        </p:nvSpPr>
        <p:spPr>
          <a:xfrm rot="18531119">
            <a:off x="3064254" y="3776658"/>
            <a:ext cx="1383990" cy="64294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607369">
            <a:off x="5617009" y="3783100"/>
            <a:ext cx="1285884" cy="6429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429124" y="5214950"/>
            <a:ext cx="1285884" cy="6429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АРМ «Комплектатор»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pic>
        <p:nvPicPr>
          <p:cNvPr id="8" name="Рисунок 7" descr="proverkafondatabl_zoom8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643050"/>
            <a:ext cx="6809524" cy="486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86710" cy="111772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Параметры проверки</a:t>
            </a:r>
            <a:endParaRPr lang="ru-RU" sz="4800" b="1" dirty="0"/>
          </a:p>
        </p:txBody>
      </p:sp>
      <p:pic>
        <p:nvPicPr>
          <p:cNvPr id="7" name="Рисунок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14290"/>
            <a:ext cx="762000" cy="762000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1857364"/>
            <a:ext cx="7786710" cy="414340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Дата проверки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Код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места хранения</a:t>
            </a:r>
            <a:endParaRPr kumimoji="0" lang="ru-RU" sz="40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Коэффициент пересчета цен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Удаление данных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Запись результатов в файл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282</TotalTime>
  <Words>290</Words>
  <Application>Microsoft Office PowerPoint</Application>
  <PresentationFormat>Экран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Solstice</vt:lpstr>
      <vt:lpstr>Проверка фонда  с применением  средств автоматизации</vt:lpstr>
      <vt:lpstr>Кратко о фонде…</vt:lpstr>
      <vt:lpstr>Цели и задачи</vt:lpstr>
      <vt:lpstr>Сбор данных</vt:lpstr>
      <vt:lpstr>Сканер штрих-кодов</vt:lpstr>
      <vt:lpstr>Терминал сбора данных</vt:lpstr>
      <vt:lpstr>Этапы проверки</vt:lpstr>
      <vt:lpstr>АРМ «Комплектатор»</vt:lpstr>
      <vt:lpstr>Параметры проверки</vt:lpstr>
      <vt:lpstr>Протокол проверки</vt:lpstr>
      <vt:lpstr>Результат проверки</vt:lpstr>
      <vt:lpstr>Результат проверки</vt:lpstr>
      <vt:lpstr>Анализ результатов</vt:lpstr>
      <vt:lpstr>Проблемы</vt:lpstr>
      <vt:lpstr>Автоматизированная  проверка фонда</vt:lpstr>
      <vt:lpstr>Итоги</vt:lpstr>
    </vt:vector>
  </TitlesOfParts>
  <Company>СибГТУ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фонда  с применением  средств автоматизации</dc:title>
  <dc:creator>Админ</dc:creator>
  <cp:lastModifiedBy>Админ</cp:lastModifiedBy>
  <cp:revision>30</cp:revision>
  <dcterms:created xsi:type="dcterms:W3CDTF">2014-11-25T14:13:08Z</dcterms:created>
  <dcterms:modified xsi:type="dcterms:W3CDTF">2014-11-25T18:55:36Z</dcterms:modified>
</cp:coreProperties>
</file>